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782" r:id="rId5"/>
    <p:sldMasterId id="2147483891" r:id="rId6"/>
    <p:sldMasterId id="2147483904" r:id="rId7"/>
  </p:sldMasterIdLst>
  <p:notesMasterIdLst>
    <p:notesMasterId r:id="rId67"/>
  </p:notesMasterIdLst>
  <p:handoutMasterIdLst>
    <p:handoutMasterId r:id="rId68"/>
  </p:handoutMasterIdLst>
  <p:sldIdLst>
    <p:sldId id="2147472696" r:id="rId8"/>
    <p:sldId id="2147472699" r:id="rId9"/>
    <p:sldId id="2147472758" r:id="rId10"/>
    <p:sldId id="2147472726" r:id="rId11"/>
    <p:sldId id="2142534083" r:id="rId12"/>
    <p:sldId id="2147472724" r:id="rId13"/>
    <p:sldId id="2147472725" r:id="rId14"/>
    <p:sldId id="2147472702" r:id="rId15"/>
    <p:sldId id="2147472704" r:id="rId16"/>
    <p:sldId id="2147472701" r:id="rId17"/>
    <p:sldId id="2147472711" r:id="rId18"/>
    <p:sldId id="2147472712" r:id="rId19"/>
    <p:sldId id="2147472713" r:id="rId20"/>
    <p:sldId id="2147472706" r:id="rId21"/>
    <p:sldId id="2147472705" r:id="rId22"/>
    <p:sldId id="2147472707" r:id="rId23"/>
    <p:sldId id="2147472708" r:id="rId24"/>
    <p:sldId id="2147472710" r:id="rId25"/>
    <p:sldId id="2147472714" r:id="rId26"/>
    <p:sldId id="2147472716" r:id="rId27"/>
    <p:sldId id="2147472715" r:id="rId28"/>
    <p:sldId id="2147472717" r:id="rId29"/>
    <p:sldId id="2147472718" r:id="rId30"/>
    <p:sldId id="2147472719" r:id="rId31"/>
    <p:sldId id="2147472722" r:id="rId32"/>
    <p:sldId id="2147472723" r:id="rId33"/>
    <p:sldId id="2147472757" r:id="rId34"/>
    <p:sldId id="2147472720" r:id="rId35"/>
    <p:sldId id="2147472748" r:id="rId36"/>
    <p:sldId id="2147472749" r:id="rId37"/>
    <p:sldId id="2147472735" r:id="rId38"/>
    <p:sldId id="2147472731" r:id="rId39"/>
    <p:sldId id="2147472750" r:id="rId40"/>
    <p:sldId id="2147472727" r:id="rId41"/>
    <p:sldId id="2147472736" r:id="rId42"/>
    <p:sldId id="2147472751" r:id="rId43"/>
    <p:sldId id="2147472730" r:id="rId44"/>
    <p:sldId id="2147472743" r:id="rId45"/>
    <p:sldId id="2147472752" r:id="rId46"/>
    <p:sldId id="2147472759" r:id="rId47"/>
    <p:sldId id="2147472753" r:id="rId48"/>
    <p:sldId id="2147472754" r:id="rId49"/>
    <p:sldId id="2147472737" r:id="rId50"/>
    <p:sldId id="2147472742" r:id="rId51"/>
    <p:sldId id="2147472729" r:id="rId52"/>
    <p:sldId id="2147472755" r:id="rId53"/>
    <p:sldId id="2147472728" r:id="rId54"/>
    <p:sldId id="2147472734" r:id="rId55"/>
    <p:sldId id="2147472740" r:id="rId56"/>
    <p:sldId id="2147472721" r:id="rId57"/>
    <p:sldId id="2147472739" r:id="rId58"/>
    <p:sldId id="2147472738" r:id="rId59"/>
    <p:sldId id="2147472746" r:id="rId60"/>
    <p:sldId id="2147472741" r:id="rId61"/>
    <p:sldId id="2147472747" r:id="rId62"/>
    <p:sldId id="2147472744" r:id="rId63"/>
    <p:sldId id="2147472756" r:id="rId64"/>
    <p:sldId id="2147472698" r:id="rId65"/>
    <p:sldId id="2147472697" r:id="rId66"/>
  </p:sldIdLst>
  <p:sldSz cx="12192000" cy="6858000"/>
  <p:notesSz cx="6886575" cy="10017125"/>
  <p:embeddedFontLst>
    <p:embeddedFont>
      <p:font typeface="Arial Narrow" panose="020B0604020202020204" pitchFamily="34" charset="0"/>
      <p:regular r:id="rId69"/>
      <p:bold r:id="rId70"/>
      <p:italic r:id="rId71"/>
      <p:boldItalic r:id="rId72"/>
    </p:embeddedFont>
    <p:embeddedFont>
      <p:font typeface="Calibri" panose="020F0502020204030204" pitchFamily="34" charset="0"/>
      <p:regular r:id="rId73"/>
      <p:bold r:id="rId74"/>
      <p:italic r:id="rId75"/>
      <p:boldItalic r:id="rId76"/>
    </p:embeddedFont>
    <p:embeddedFont>
      <p:font typeface="Equinor" panose="020B0503050302040203" pitchFamily="34" charset="0"/>
      <p:regular r:id="rId77"/>
      <p:bold r:id="rId78"/>
      <p:italic r:id="rId79"/>
      <p:boldItalic r:id="rId80"/>
    </p:embeddedFont>
    <p:embeddedFont>
      <p:font typeface="Equinor Medium" panose="020B0503050302040203" pitchFamily="34" charset="0"/>
      <p:regular r:id="rId81"/>
      <p:bold r:id="rId82"/>
      <p:italic r:id="rId83"/>
      <p:boldItalic r:id="rId84"/>
    </p:embeddedFont>
    <p:embeddedFont>
      <p:font typeface="Stencil" pitchFamily="82" charset="77"/>
      <p:regular r:id="rId8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A09C"/>
    <a:srgbClr val="DEFAEC"/>
    <a:srgbClr val="103445"/>
    <a:srgbClr val="3D8CA5"/>
    <a:srgbClr val="93001E"/>
    <a:srgbClr val="7C8F98"/>
    <a:srgbClr val="333333"/>
    <a:srgbClr val="000000"/>
    <a:srgbClr val="F8214B"/>
    <a:srgbClr val="FF09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20ABD1-FFF7-5549-80E5-90A31C75159A}" v="1" dt="2023-05-19T10:59:47.70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71" autoAdjust="0"/>
    <p:restoredTop sz="94785"/>
  </p:normalViewPr>
  <p:slideViewPr>
    <p:cSldViewPr snapToGrid="0">
      <p:cViewPr varScale="1">
        <p:scale>
          <a:sx n="155" d="100"/>
          <a:sy n="155" d="100"/>
        </p:scale>
        <p:origin x="576" y="19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42" Type="http://schemas.openxmlformats.org/officeDocument/2006/relationships/slide" Target="slides/slide35.xml"/><Relationship Id="rId47" Type="http://schemas.openxmlformats.org/officeDocument/2006/relationships/slide" Target="slides/slide40.xml"/><Relationship Id="rId63" Type="http://schemas.openxmlformats.org/officeDocument/2006/relationships/slide" Target="slides/slide56.xml"/><Relationship Id="rId68" Type="http://schemas.openxmlformats.org/officeDocument/2006/relationships/handoutMaster" Target="handoutMasters/handoutMaster1.xml"/><Relationship Id="rId84" Type="http://schemas.openxmlformats.org/officeDocument/2006/relationships/font" Target="fonts/font16.fntdata"/><Relationship Id="rId89" Type="http://schemas.openxmlformats.org/officeDocument/2006/relationships/tableStyles" Target="tableStyles.xml"/><Relationship Id="rId16" Type="http://schemas.openxmlformats.org/officeDocument/2006/relationships/slide" Target="slides/slide9.xml"/><Relationship Id="rId11" Type="http://schemas.openxmlformats.org/officeDocument/2006/relationships/slide" Target="slides/slide4.xml"/><Relationship Id="rId32" Type="http://schemas.openxmlformats.org/officeDocument/2006/relationships/slide" Target="slides/slide25.xml"/><Relationship Id="rId37" Type="http://schemas.openxmlformats.org/officeDocument/2006/relationships/slide" Target="slides/slide30.xml"/><Relationship Id="rId53" Type="http://schemas.openxmlformats.org/officeDocument/2006/relationships/slide" Target="slides/slide46.xml"/><Relationship Id="rId58" Type="http://schemas.openxmlformats.org/officeDocument/2006/relationships/slide" Target="slides/slide51.xml"/><Relationship Id="rId74" Type="http://schemas.openxmlformats.org/officeDocument/2006/relationships/font" Target="fonts/font6.fntdata"/><Relationship Id="rId79" Type="http://schemas.openxmlformats.org/officeDocument/2006/relationships/font" Target="fonts/font11.fntdata"/><Relationship Id="rId5" Type="http://schemas.openxmlformats.org/officeDocument/2006/relationships/slideMaster" Target="slideMasters/slideMaster1.xml"/><Relationship Id="rId90" Type="http://schemas.microsoft.com/office/2016/11/relationships/changesInfo" Target="changesInfos/changesInfo1.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slide" Target="slides/slide57.xml"/><Relationship Id="rId69" Type="http://schemas.openxmlformats.org/officeDocument/2006/relationships/font" Target="fonts/font1.fntdata"/><Relationship Id="rId77" Type="http://schemas.openxmlformats.org/officeDocument/2006/relationships/font" Target="fonts/font9.fntdata"/><Relationship Id="rId8" Type="http://schemas.openxmlformats.org/officeDocument/2006/relationships/slide" Target="slides/slide1.xml"/><Relationship Id="rId51" Type="http://schemas.openxmlformats.org/officeDocument/2006/relationships/slide" Target="slides/slide44.xml"/><Relationship Id="rId72" Type="http://schemas.openxmlformats.org/officeDocument/2006/relationships/font" Target="fonts/font4.fntdata"/><Relationship Id="rId80" Type="http://schemas.openxmlformats.org/officeDocument/2006/relationships/font" Target="fonts/font12.fntdata"/><Relationship Id="rId85" Type="http://schemas.openxmlformats.org/officeDocument/2006/relationships/font" Target="fonts/font17.fntdata"/><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notesMaster" Target="notesMasters/notesMaster1.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slide" Target="slides/slide55.xml"/><Relationship Id="rId70" Type="http://schemas.openxmlformats.org/officeDocument/2006/relationships/font" Target="fonts/font2.fntdata"/><Relationship Id="rId75" Type="http://schemas.openxmlformats.org/officeDocument/2006/relationships/font" Target="fonts/font7.fntdata"/><Relationship Id="rId83" Type="http://schemas.openxmlformats.org/officeDocument/2006/relationships/font" Target="fonts/font15.fntdata"/><Relationship Id="rId88" Type="http://schemas.openxmlformats.org/officeDocument/2006/relationships/theme" Target="theme/theme1.xml"/><Relationship Id="rId9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slide" Target="slides/slide58.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 Id="rId34" Type="http://schemas.openxmlformats.org/officeDocument/2006/relationships/slide" Target="slides/slide27.xml"/><Relationship Id="rId50" Type="http://schemas.openxmlformats.org/officeDocument/2006/relationships/slide" Target="slides/slide43.xml"/><Relationship Id="rId55" Type="http://schemas.openxmlformats.org/officeDocument/2006/relationships/slide" Target="slides/slide48.xml"/><Relationship Id="rId76" Type="http://schemas.openxmlformats.org/officeDocument/2006/relationships/font" Target="fonts/font8.fntdata"/><Relationship Id="rId7" Type="http://schemas.openxmlformats.org/officeDocument/2006/relationships/slideMaster" Target="slideMasters/slideMaster3.xml"/><Relationship Id="rId71" Type="http://schemas.openxmlformats.org/officeDocument/2006/relationships/font" Target="fonts/font3.fntdata"/><Relationship Id="rId2" Type="http://schemas.openxmlformats.org/officeDocument/2006/relationships/customXml" Target="../customXml/item2.xml"/><Relationship Id="rId29" Type="http://schemas.openxmlformats.org/officeDocument/2006/relationships/slide" Target="slides/slide22.xml"/><Relationship Id="rId24" Type="http://schemas.openxmlformats.org/officeDocument/2006/relationships/slide" Target="slides/slide17.xml"/><Relationship Id="rId40" Type="http://schemas.openxmlformats.org/officeDocument/2006/relationships/slide" Target="slides/slide33.xml"/><Relationship Id="rId45" Type="http://schemas.openxmlformats.org/officeDocument/2006/relationships/slide" Target="slides/slide38.xml"/><Relationship Id="rId66" Type="http://schemas.openxmlformats.org/officeDocument/2006/relationships/slide" Target="slides/slide59.xml"/><Relationship Id="rId87" Type="http://schemas.openxmlformats.org/officeDocument/2006/relationships/viewProps" Target="viewProps.xml"/><Relationship Id="rId61" Type="http://schemas.openxmlformats.org/officeDocument/2006/relationships/slide" Target="slides/slide54.xml"/><Relationship Id="rId82" Type="http://schemas.openxmlformats.org/officeDocument/2006/relationships/font" Target="fonts/font14.fntdata"/><Relationship Id="rId19"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 Harald Hole Mortensen" userId="a33fdac8-a831-4a2f-a148-f3fc7516d676" providerId="ADAL" clId="{7720ABD1-FFF7-5549-80E5-90A31C75159A}"/>
    <pc:docChg chg="undo custSel addSld modSld">
      <pc:chgData name="Jan Harald Hole Mortensen" userId="a33fdac8-a831-4a2f-a148-f3fc7516d676" providerId="ADAL" clId="{7720ABD1-FFF7-5549-80E5-90A31C75159A}" dt="2023-05-19T11:36:52.186" v="38" actId="729"/>
      <pc:docMkLst>
        <pc:docMk/>
      </pc:docMkLst>
      <pc:sldChg chg="mod modShow">
        <pc:chgData name="Jan Harald Hole Mortensen" userId="a33fdac8-a831-4a2f-a148-f3fc7516d676" providerId="ADAL" clId="{7720ABD1-FFF7-5549-80E5-90A31C75159A}" dt="2023-05-19T11:36:52.186" v="38" actId="729"/>
        <pc:sldMkLst>
          <pc:docMk/>
          <pc:sldMk cId="2542911532" sldId="258"/>
        </pc:sldMkLst>
      </pc:sldChg>
      <pc:sldChg chg="mod modShow">
        <pc:chgData name="Jan Harald Hole Mortensen" userId="a33fdac8-a831-4a2f-a148-f3fc7516d676" providerId="ADAL" clId="{7720ABD1-FFF7-5549-80E5-90A31C75159A}" dt="2023-05-19T11:35:50.018" v="36" actId="729"/>
        <pc:sldMkLst>
          <pc:docMk/>
          <pc:sldMk cId="3744452753" sldId="2139118488"/>
        </pc:sldMkLst>
      </pc:sldChg>
      <pc:sldChg chg="mod modShow">
        <pc:chgData name="Jan Harald Hole Mortensen" userId="a33fdac8-a831-4a2f-a148-f3fc7516d676" providerId="ADAL" clId="{7720ABD1-FFF7-5549-80E5-90A31C75159A}" dt="2023-05-19T11:36:23.450" v="37" actId="729"/>
        <pc:sldMkLst>
          <pc:docMk/>
          <pc:sldMk cId="1346831879" sldId="2142534300"/>
        </pc:sldMkLst>
      </pc:sldChg>
      <pc:sldChg chg="mod modShow">
        <pc:chgData name="Jan Harald Hole Mortensen" userId="a33fdac8-a831-4a2f-a148-f3fc7516d676" providerId="ADAL" clId="{7720ABD1-FFF7-5549-80E5-90A31C75159A}" dt="2023-05-19T11:36:52.186" v="38" actId="729"/>
        <pc:sldMkLst>
          <pc:docMk/>
          <pc:sldMk cId="1222241036" sldId="2142534314"/>
        </pc:sldMkLst>
      </pc:sldChg>
      <pc:sldChg chg="mod modShow">
        <pc:chgData name="Jan Harald Hole Mortensen" userId="a33fdac8-a831-4a2f-a148-f3fc7516d676" providerId="ADAL" clId="{7720ABD1-FFF7-5549-80E5-90A31C75159A}" dt="2023-05-19T11:36:23.450" v="37" actId="729"/>
        <pc:sldMkLst>
          <pc:docMk/>
          <pc:sldMk cId="3555706769" sldId="2142534336"/>
        </pc:sldMkLst>
      </pc:sldChg>
      <pc:sldChg chg="mod modShow">
        <pc:chgData name="Jan Harald Hole Mortensen" userId="a33fdac8-a831-4a2f-a148-f3fc7516d676" providerId="ADAL" clId="{7720ABD1-FFF7-5549-80E5-90A31C75159A}" dt="2023-05-19T11:36:23.450" v="37" actId="729"/>
        <pc:sldMkLst>
          <pc:docMk/>
          <pc:sldMk cId="951999943" sldId="2142534337"/>
        </pc:sldMkLst>
      </pc:sldChg>
      <pc:sldChg chg="mod modShow">
        <pc:chgData name="Jan Harald Hole Mortensen" userId="a33fdac8-a831-4a2f-a148-f3fc7516d676" providerId="ADAL" clId="{7720ABD1-FFF7-5549-80E5-90A31C75159A}" dt="2023-05-19T11:36:23.450" v="37" actId="729"/>
        <pc:sldMkLst>
          <pc:docMk/>
          <pc:sldMk cId="872179805" sldId="2142534354"/>
        </pc:sldMkLst>
      </pc:sldChg>
      <pc:sldChg chg="mod modShow">
        <pc:chgData name="Jan Harald Hole Mortensen" userId="a33fdac8-a831-4a2f-a148-f3fc7516d676" providerId="ADAL" clId="{7720ABD1-FFF7-5549-80E5-90A31C75159A}" dt="2023-05-19T11:36:23.450" v="37" actId="729"/>
        <pc:sldMkLst>
          <pc:docMk/>
          <pc:sldMk cId="2762812537" sldId="2142534367"/>
        </pc:sldMkLst>
      </pc:sldChg>
      <pc:sldChg chg="mod modShow">
        <pc:chgData name="Jan Harald Hole Mortensen" userId="a33fdac8-a831-4a2f-a148-f3fc7516d676" providerId="ADAL" clId="{7720ABD1-FFF7-5549-80E5-90A31C75159A}" dt="2023-05-19T11:35:50.018" v="36" actId="729"/>
        <pc:sldMkLst>
          <pc:docMk/>
          <pc:sldMk cId="1940321143" sldId="2147377476"/>
        </pc:sldMkLst>
      </pc:sldChg>
      <pc:sldChg chg="mod modShow">
        <pc:chgData name="Jan Harald Hole Mortensen" userId="a33fdac8-a831-4a2f-a148-f3fc7516d676" providerId="ADAL" clId="{7720ABD1-FFF7-5549-80E5-90A31C75159A}" dt="2023-05-19T11:35:50.018" v="36" actId="729"/>
        <pc:sldMkLst>
          <pc:docMk/>
          <pc:sldMk cId="3589936252" sldId="2147377654"/>
        </pc:sldMkLst>
      </pc:sldChg>
      <pc:sldChg chg="mod modShow">
        <pc:chgData name="Jan Harald Hole Mortensen" userId="a33fdac8-a831-4a2f-a148-f3fc7516d676" providerId="ADAL" clId="{7720ABD1-FFF7-5549-80E5-90A31C75159A}" dt="2023-05-19T11:36:23.450" v="37" actId="729"/>
        <pc:sldMkLst>
          <pc:docMk/>
          <pc:sldMk cId="667210134" sldId="2147377656"/>
        </pc:sldMkLst>
      </pc:sldChg>
      <pc:sldChg chg="mod modShow">
        <pc:chgData name="Jan Harald Hole Mortensen" userId="a33fdac8-a831-4a2f-a148-f3fc7516d676" providerId="ADAL" clId="{7720ABD1-FFF7-5549-80E5-90A31C75159A}" dt="2023-05-19T11:36:23.450" v="37" actId="729"/>
        <pc:sldMkLst>
          <pc:docMk/>
          <pc:sldMk cId="1358517144" sldId="2147470541"/>
        </pc:sldMkLst>
      </pc:sldChg>
      <pc:sldChg chg="mod modShow">
        <pc:chgData name="Jan Harald Hole Mortensen" userId="a33fdac8-a831-4a2f-a148-f3fc7516d676" providerId="ADAL" clId="{7720ABD1-FFF7-5549-80E5-90A31C75159A}" dt="2023-05-19T11:35:50.018" v="36" actId="729"/>
        <pc:sldMkLst>
          <pc:docMk/>
          <pc:sldMk cId="2172706310" sldId="2147472686"/>
        </pc:sldMkLst>
      </pc:sldChg>
      <pc:sldChg chg="mod modShow">
        <pc:chgData name="Jan Harald Hole Mortensen" userId="a33fdac8-a831-4a2f-a148-f3fc7516d676" providerId="ADAL" clId="{7720ABD1-FFF7-5549-80E5-90A31C75159A}" dt="2023-05-19T11:35:50.018" v="36" actId="729"/>
        <pc:sldMkLst>
          <pc:docMk/>
          <pc:sldMk cId="1184430994" sldId="2147472687"/>
        </pc:sldMkLst>
      </pc:sldChg>
      <pc:sldChg chg="mod modShow">
        <pc:chgData name="Jan Harald Hole Mortensen" userId="a33fdac8-a831-4a2f-a148-f3fc7516d676" providerId="ADAL" clId="{7720ABD1-FFF7-5549-80E5-90A31C75159A}" dt="2023-05-19T11:35:50.018" v="36" actId="729"/>
        <pc:sldMkLst>
          <pc:docMk/>
          <pc:sldMk cId="2679700788" sldId="2147472688"/>
        </pc:sldMkLst>
      </pc:sldChg>
      <pc:sldChg chg="mod modShow">
        <pc:chgData name="Jan Harald Hole Mortensen" userId="a33fdac8-a831-4a2f-a148-f3fc7516d676" providerId="ADAL" clId="{7720ABD1-FFF7-5549-80E5-90A31C75159A}" dt="2023-05-19T11:36:52.186" v="38" actId="729"/>
        <pc:sldMkLst>
          <pc:docMk/>
          <pc:sldMk cId="2154741946" sldId="2147472690"/>
        </pc:sldMkLst>
      </pc:sldChg>
      <pc:sldChg chg="mod modShow">
        <pc:chgData name="Jan Harald Hole Mortensen" userId="a33fdac8-a831-4a2f-a148-f3fc7516d676" providerId="ADAL" clId="{7720ABD1-FFF7-5549-80E5-90A31C75159A}" dt="2023-05-19T11:36:23.450" v="37" actId="729"/>
        <pc:sldMkLst>
          <pc:docMk/>
          <pc:sldMk cId="3120091813" sldId="2147472691"/>
        </pc:sldMkLst>
      </pc:sldChg>
      <pc:sldChg chg="addSp delSp modSp add mod">
        <pc:chgData name="Jan Harald Hole Mortensen" userId="a33fdac8-a831-4a2f-a148-f3fc7516d676" providerId="ADAL" clId="{7720ABD1-FFF7-5549-80E5-90A31C75159A}" dt="2023-05-19T11:01:02.466" v="35" actId="1076"/>
        <pc:sldMkLst>
          <pc:docMk/>
          <pc:sldMk cId="3062511941" sldId="2147472694"/>
        </pc:sldMkLst>
        <pc:spChg chg="mod">
          <ac:chgData name="Jan Harald Hole Mortensen" userId="a33fdac8-a831-4a2f-a148-f3fc7516d676" providerId="ADAL" clId="{7720ABD1-FFF7-5549-80E5-90A31C75159A}" dt="2023-05-19T10:59:34.465" v="15" actId="400"/>
          <ac:spMkLst>
            <pc:docMk/>
            <pc:sldMk cId="3062511941" sldId="2147472694"/>
            <ac:spMk id="2" creationId="{DD242FFF-8C09-D841-9615-6B96E1B8A686}"/>
          </ac:spMkLst>
        </pc:spChg>
        <pc:spChg chg="add mod">
          <ac:chgData name="Jan Harald Hole Mortensen" userId="a33fdac8-a831-4a2f-a148-f3fc7516d676" providerId="ADAL" clId="{7720ABD1-FFF7-5549-80E5-90A31C75159A}" dt="2023-05-19T11:01:02.466" v="35" actId="1076"/>
          <ac:spMkLst>
            <pc:docMk/>
            <pc:sldMk cId="3062511941" sldId="2147472694"/>
            <ac:spMk id="11" creationId="{620DCDD9-0EC9-7309-9F91-ACB0E4E54CCB}"/>
          </ac:spMkLst>
        </pc:spChg>
        <pc:inkChg chg="add del">
          <ac:chgData name="Jan Harald Hole Mortensen" userId="a33fdac8-a831-4a2f-a148-f3fc7516d676" providerId="ADAL" clId="{7720ABD1-FFF7-5549-80E5-90A31C75159A}" dt="2023-05-19T10:57:30.611" v="2" actId="9405"/>
          <ac:inkMkLst>
            <pc:docMk/>
            <pc:sldMk cId="3062511941" sldId="2147472694"/>
            <ac:inkMk id="4" creationId="{39F31BDC-CF07-C00B-09DA-9300B040B1FB}"/>
          </ac:inkMkLst>
        </pc:inkChg>
        <pc:inkChg chg="add del">
          <ac:chgData name="Jan Harald Hole Mortensen" userId="a33fdac8-a831-4a2f-a148-f3fc7516d676" providerId="ADAL" clId="{7720ABD1-FFF7-5549-80E5-90A31C75159A}" dt="2023-05-19T10:59:18.256" v="14" actId="9405"/>
          <ac:inkMkLst>
            <pc:docMk/>
            <pc:sldMk cId="3062511941" sldId="2147472694"/>
            <ac:inkMk id="5" creationId="{143AC3FE-8A11-F880-19C8-912640907022}"/>
          </ac:inkMkLst>
        </pc:inkChg>
        <pc:inkChg chg="add del">
          <ac:chgData name="Jan Harald Hole Mortensen" userId="a33fdac8-a831-4a2f-a148-f3fc7516d676" providerId="ADAL" clId="{7720ABD1-FFF7-5549-80E5-90A31C75159A}" dt="2023-05-19T10:59:16.978" v="13" actId="9405"/>
          <ac:inkMkLst>
            <pc:docMk/>
            <pc:sldMk cId="3062511941" sldId="2147472694"/>
            <ac:inkMk id="6" creationId="{0E8FFD8F-52F0-DCDE-BD4F-381DD591A0F1}"/>
          </ac:inkMkLst>
        </pc:inkChg>
        <pc:inkChg chg="add del">
          <ac:chgData name="Jan Harald Hole Mortensen" userId="a33fdac8-a831-4a2f-a148-f3fc7516d676" providerId="ADAL" clId="{7720ABD1-FFF7-5549-80E5-90A31C75159A}" dt="2023-05-19T10:59:15.492" v="12" actId="9405"/>
          <ac:inkMkLst>
            <pc:docMk/>
            <pc:sldMk cId="3062511941" sldId="2147472694"/>
            <ac:inkMk id="7" creationId="{1AB28053-6293-B206-A03E-559FDA4DB1D3}"/>
          </ac:inkMkLst>
        </pc:inkChg>
        <pc:inkChg chg="add del">
          <ac:chgData name="Jan Harald Hole Mortensen" userId="a33fdac8-a831-4a2f-a148-f3fc7516d676" providerId="ADAL" clId="{7720ABD1-FFF7-5549-80E5-90A31C75159A}" dt="2023-05-19T10:59:15.222" v="11" actId="9405"/>
          <ac:inkMkLst>
            <pc:docMk/>
            <pc:sldMk cId="3062511941" sldId="2147472694"/>
            <ac:inkMk id="8" creationId="{A76ACE5B-5663-6CB5-8A1E-99586D15DAB5}"/>
          </ac:inkMkLst>
        </pc:inkChg>
        <pc:inkChg chg="add del">
          <ac:chgData name="Jan Harald Hole Mortensen" userId="a33fdac8-a831-4a2f-a148-f3fc7516d676" providerId="ADAL" clId="{7720ABD1-FFF7-5549-80E5-90A31C75159A}" dt="2023-05-19T10:59:15.020" v="10" actId="9405"/>
          <ac:inkMkLst>
            <pc:docMk/>
            <pc:sldMk cId="3062511941" sldId="2147472694"/>
            <ac:inkMk id="9" creationId="{C81DAE95-AFF3-F73E-6D38-A32EF6918785}"/>
          </ac:inkMkLst>
        </pc:inkChg>
        <pc:inkChg chg="add del">
          <ac:chgData name="Jan Harald Hole Mortensen" userId="a33fdac8-a831-4a2f-a148-f3fc7516d676" providerId="ADAL" clId="{7720ABD1-FFF7-5549-80E5-90A31C75159A}" dt="2023-05-19T10:59:14.502" v="9" actId="9405"/>
          <ac:inkMkLst>
            <pc:docMk/>
            <pc:sldMk cId="3062511941" sldId="2147472694"/>
            <ac:inkMk id="10" creationId="{ADE135E0-9B35-7782-51B5-56B0A389F4D7}"/>
          </ac:inkMkLst>
        </pc:ink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EC84AE-7282-4695-8716-C7A09A106EBB}"/>
              </a:ext>
            </a:extLst>
          </p:cNvPr>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a:extLst>
              <a:ext uri="{FF2B5EF4-FFF2-40B4-BE49-F238E27FC236}">
                <a16:creationId xmlns:a16="http://schemas.microsoft.com/office/drawing/2014/main" id="{BA54720E-115C-42D4-A6F4-FA2F6CC0A06B}"/>
              </a:ext>
            </a:extLst>
          </p:cNvPr>
          <p:cNvSpPr>
            <a:spLocks noGrp="1"/>
          </p:cNvSpPr>
          <p:nvPr>
            <p:ph type="dt" sz="quarter" idx="1"/>
          </p:nvPr>
        </p:nvSpPr>
        <p:spPr>
          <a:xfrm>
            <a:off x="3900799" y="0"/>
            <a:ext cx="2984183" cy="502596"/>
          </a:xfrm>
          <a:prstGeom prst="rect">
            <a:avLst/>
          </a:prstGeom>
        </p:spPr>
        <p:txBody>
          <a:bodyPr vert="horz" lIns="96588" tIns="48294" rIns="96588" bIns="48294" rtlCol="0"/>
          <a:lstStyle>
            <a:lvl1pPr algn="r">
              <a:defRPr sz="1300"/>
            </a:lvl1pPr>
          </a:lstStyle>
          <a:p>
            <a:fld id="{2CEA88EB-8FDD-45EC-96FC-94A1AF99DAFF}" type="datetimeFigureOut">
              <a:rPr lang="en-GB" smtClean="0"/>
              <a:t>05/06/2023</a:t>
            </a:fld>
            <a:endParaRPr lang="en-GB"/>
          </a:p>
        </p:txBody>
      </p:sp>
      <p:sp>
        <p:nvSpPr>
          <p:cNvPr id="4" name="Footer Placeholder 3">
            <a:extLst>
              <a:ext uri="{FF2B5EF4-FFF2-40B4-BE49-F238E27FC236}">
                <a16:creationId xmlns:a16="http://schemas.microsoft.com/office/drawing/2014/main" id="{4CECD3B8-7ADF-49DE-84B0-42BA73A8C7FE}"/>
              </a:ext>
            </a:extLst>
          </p:cNvPr>
          <p:cNvSpPr>
            <a:spLocks noGrp="1"/>
          </p:cNvSpPr>
          <p:nvPr>
            <p:ph type="ftr" sz="quarter" idx="2"/>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31A57CE3-8B90-4654-A56B-20F3524C0EA7}"/>
              </a:ext>
            </a:extLst>
          </p:cNvPr>
          <p:cNvSpPr>
            <a:spLocks noGrp="1"/>
          </p:cNvSpPr>
          <p:nvPr>
            <p:ph type="sldNum" sz="quarter" idx="3"/>
          </p:nvPr>
        </p:nvSpPr>
        <p:spPr>
          <a:xfrm>
            <a:off x="3900799" y="9514531"/>
            <a:ext cx="2984183" cy="502595"/>
          </a:xfrm>
          <a:prstGeom prst="rect">
            <a:avLst/>
          </a:prstGeom>
        </p:spPr>
        <p:txBody>
          <a:bodyPr vert="horz" lIns="96588" tIns="48294" rIns="96588" bIns="48294" rtlCol="0" anchor="b"/>
          <a:lstStyle>
            <a:lvl1pPr algn="r">
              <a:defRPr sz="1300"/>
            </a:lvl1pPr>
          </a:lstStyle>
          <a:p>
            <a:fld id="{5B76F21D-FBDA-415F-AD90-9EF411C40755}" type="slidenum">
              <a:rPr lang="en-GB" smtClean="0"/>
              <a:t>‹#›</a:t>
            </a:fld>
            <a:endParaRPr lang="en-GB"/>
          </a:p>
        </p:txBody>
      </p:sp>
    </p:spTree>
    <p:extLst>
      <p:ext uri="{BB962C8B-B14F-4D97-AF65-F5344CB8AC3E}">
        <p14:creationId xmlns:p14="http://schemas.microsoft.com/office/powerpoint/2010/main" val="324275653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jpeg>
</file>

<file path=ppt/media/image13.jpeg>
</file>

<file path=ppt/media/image14.png>
</file>

<file path=ppt/media/image15.jpeg>
</file>

<file path=ppt/media/image16.png>
</file>

<file path=ppt/media/image17.png>
</file>

<file path=ppt/media/image18.png>
</file>

<file path=ppt/media/image19.png>
</file>

<file path=ppt/media/image2.svg>
</file>

<file path=ppt/media/image20.png>
</file>

<file path=ppt/media/image21.png>
</file>

<file path=ppt/media/image22.jpe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5.png>
</file>

<file path=ppt/media/image6.svg>
</file>

<file path=ppt/media/image7.sv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p:cNvSpPr>
            <a:spLocks noGrp="1"/>
          </p:cNvSpPr>
          <p:nvPr>
            <p:ph type="dt" idx="1"/>
          </p:nvPr>
        </p:nvSpPr>
        <p:spPr>
          <a:xfrm>
            <a:off x="3900799" y="0"/>
            <a:ext cx="2984183" cy="502596"/>
          </a:xfrm>
          <a:prstGeom prst="rect">
            <a:avLst/>
          </a:prstGeom>
        </p:spPr>
        <p:txBody>
          <a:bodyPr vert="horz" lIns="96588" tIns="48294" rIns="96588" bIns="48294" rtlCol="0"/>
          <a:lstStyle>
            <a:lvl1pPr algn="r">
              <a:defRPr sz="1300"/>
            </a:lvl1pPr>
          </a:lstStyle>
          <a:p>
            <a:fld id="{4F35AAD9-D119-47C5-9471-94F136996FDC}" type="datetimeFigureOut">
              <a:rPr lang="en-GB" smtClean="0"/>
              <a:t>05/06/2023</a:t>
            </a:fld>
            <a:endParaRPr lang="en-GB"/>
          </a:p>
        </p:txBody>
      </p:sp>
      <p:sp>
        <p:nvSpPr>
          <p:cNvPr id="4" name="Slide Image Placeholder 3"/>
          <p:cNvSpPr>
            <a:spLocks noGrp="1" noRot="1" noChangeAspect="1"/>
          </p:cNvSpPr>
          <p:nvPr>
            <p:ph type="sldImg" idx="2"/>
          </p:nvPr>
        </p:nvSpPr>
        <p:spPr>
          <a:xfrm>
            <a:off x="439738" y="1252538"/>
            <a:ext cx="6007100" cy="3379787"/>
          </a:xfrm>
          <a:prstGeom prst="rect">
            <a:avLst/>
          </a:prstGeom>
          <a:noFill/>
          <a:ln w="12700">
            <a:solidFill>
              <a:prstClr val="black"/>
            </a:solidFill>
          </a:ln>
        </p:spPr>
        <p:txBody>
          <a:bodyPr vert="horz" lIns="96588" tIns="48294" rIns="96588" bIns="48294" rtlCol="0" anchor="ctr"/>
          <a:lstStyle/>
          <a:p>
            <a:endParaRPr lang="en-GB"/>
          </a:p>
        </p:txBody>
      </p:sp>
      <p:sp>
        <p:nvSpPr>
          <p:cNvPr id="5" name="Notes Placeholder 4"/>
          <p:cNvSpPr>
            <a:spLocks noGrp="1"/>
          </p:cNvSpPr>
          <p:nvPr>
            <p:ph type="body" sz="quarter" idx="3"/>
          </p:nvPr>
        </p:nvSpPr>
        <p:spPr>
          <a:xfrm>
            <a:off x="688658" y="4820741"/>
            <a:ext cx="5509260" cy="3944243"/>
          </a:xfrm>
          <a:prstGeom prst="rect">
            <a:avLst/>
          </a:prstGeom>
        </p:spPr>
        <p:txBody>
          <a:bodyPr vert="horz" lIns="96588" tIns="48294" rIns="96588" bIns="4829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7" name="Slide Number Placeholder 6"/>
          <p:cNvSpPr>
            <a:spLocks noGrp="1"/>
          </p:cNvSpPr>
          <p:nvPr>
            <p:ph type="sldNum" sz="quarter" idx="5"/>
          </p:nvPr>
        </p:nvSpPr>
        <p:spPr>
          <a:xfrm>
            <a:off x="3900799" y="9514531"/>
            <a:ext cx="2984183" cy="502595"/>
          </a:xfrm>
          <a:prstGeom prst="rect">
            <a:avLst/>
          </a:prstGeom>
        </p:spPr>
        <p:txBody>
          <a:bodyPr vert="horz" lIns="96588" tIns="48294" rIns="96588" bIns="48294" rtlCol="0" anchor="b"/>
          <a:lstStyle>
            <a:lvl1pPr algn="r">
              <a:defRPr sz="1300"/>
            </a:lvl1pPr>
          </a:lstStyle>
          <a:p>
            <a:fld id="{73C46255-B0A8-41CF-A15B-EB86725FC229}" type="slidenum">
              <a:rPr lang="en-GB" smtClean="0"/>
              <a:t>‹#›</a:t>
            </a:fld>
            <a:endParaRPr lang="en-GB"/>
          </a:p>
        </p:txBody>
      </p:sp>
    </p:spTree>
    <p:extLst>
      <p:ext uri="{BB962C8B-B14F-4D97-AF65-F5344CB8AC3E}">
        <p14:creationId xmlns:p14="http://schemas.microsoft.com/office/powerpoint/2010/main" val="900297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0230915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41912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1417597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136079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29215951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28943969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202357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5701315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6602533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4256558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88453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4146934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endParaRPr kumimoji="0" lang="en-GB" sz="1000" b="0" i="0" u="none" strike="noStrike" kern="1200" cap="none" spc="0" normalizeH="0" baseline="0" noProof="0">
              <a:ln>
                <a:noFill/>
              </a:ln>
              <a:solidFill>
                <a:schemeClr val="accent1"/>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333333"/>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5EE97569-7AAE-4F5E-A297-4CACC5BAA06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8D519266-1B1C-4659-AEC5-EDA3DECED6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BF3BF40D-54F5-41E5-BFE7-5E761CD14D7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7420AA68-386C-4A06-B329-2C289E5A596C}"/>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A6F1349D-9CA0-4F52-A1B2-0648A014D46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A5766B26-2BFE-4375-B7D1-36493B0116F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75A7788-5DE8-424D-AF7E-6BA2219C66F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9E02174F-4D0C-40F6-929D-C1A98901D81D}"/>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C50B7BD-087F-438C-8E6D-D7B0076CBCA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4CC2446-F339-48DA-97BF-BA9FD4F3C13B}"/>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061F2274-FE8C-4637-8CD6-D5E320DA6E2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E05F0F12-1507-4519-995E-D53F9890CD4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A7A657F-3B53-4C37-A5B5-5FB3A892970E}"/>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FE7C42B6-0A2E-4D69-9805-C8C834FAF45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ACC0F9B7-58E4-4780-ADD8-FB0D7294FB89}"/>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D91E642C-E592-4F90-B637-8CBFCB2CDFD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EEC855A-7670-434B-855F-4721B7345C48}"/>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427B0FA5-77F5-4BA9-B187-2FA74EE5A55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B98A930-A384-45FC-97E1-49EB0FC223BD}"/>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F7296EC2-5E0F-4841-9965-FAC03907568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F814D736-A490-4BEA-827D-3378EEBAA74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5ACFBCC7-9726-4C28-8040-00C6B7E89729}"/>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8C7C61BE-E8E5-4EA3-AF03-5EE94C6865E9}"/>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4DAD64AB-A4EB-4A93-A716-081A367D80E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28D69451-72D0-464D-AEBE-93DB4EB0EBB3}"/>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3C333EB1-72FC-4BB7-B043-41373270F69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95FE8E44-1908-4C90-991D-7FAB1E6ADE8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E9F6E1CC-21B6-4197-8780-FFF46FC554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63470D81-5B6B-4578-98D0-96FB1CFD3F1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F2A785F4-4C5C-4589-9D60-8ECF83413986}"/>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05DD23CC-26CD-4DD0-B4F5-81760B404EBD}"/>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917E9F0-891B-4061-A8EB-D228B5785AD5}"/>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9FDDB00E-99B3-4B72-A21E-2FFED5D66363}"/>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411B142B-DF51-4E1C-8850-630474006E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08EA9EA-9051-4F1D-AA20-905943CB2B86}"/>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2F134BD-32F3-42D7-95FA-9A15A56011C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538438C-EF2C-4DF9-B3E3-9AEC7F0113E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43A30FD4-40A9-4CEA-AD8C-59657995EA7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spTree>
    <p:extLst>
      <p:ext uri="{BB962C8B-B14F-4D97-AF65-F5344CB8AC3E}">
        <p14:creationId xmlns:p14="http://schemas.microsoft.com/office/powerpoint/2010/main" val="575964585"/>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006658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4" name="TxtClassification">
            <a:extLst>
              <a:ext uri="{FF2B5EF4-FFF2-40B4-BE49-F238E27FC236}">
                <a16:creationId xmlns:a16="http://schemas.microsoft.com/office/drawing/2014/main" id="{82D58A66-71B1-4B4B-B2D1-5120641E4F56}"/>
              </a:ext>
            </a:extLst>
          </p:cNvPr>
          <p:cNvSpPr>
            <a:spLocks noGrp="1"/>
          </p:cNvSpPr>
          <p:nvPr>
            <p:ph type="dt" sz="quarter" idx="10"/>
          </p:nvPr>
        </p:nvSpPr>
        <p:spPr bwMode="gray">
          <a:xfrm>
            <a:off x="2455333" y="6521366"/>
            <a:ext cx="2370667"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gn="l">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15" name="TxtPageNumber">
            <a:extLst>
              <a:ext uri="{FF2B5EF4-FFF2-40B4-BE49-F238E27FC236}">
                <a16:creationId xmlns:a16="http://schemas.microsoft.com/office/drawing/2014/main" id="{BCFB810A-B4BF-4E54-9B80-27F752CA234D}"/>
              </a:ext>
            </a:extLst>
          </p:cNvPr>
          <p:cNvSpPr>
            <a:spLocks noGrp="1"/>
          </p:cNvSpPr>
          <p:nvPr>
            <p:ph type="sldNum" sz="quarter" idx="11"/>
          </p:nvPr>
        </p:nvSpPr>
        <p:spPr bwMode="gray">
          <a:xfrm>
            <a:off x="334434" y="6521365"/>
            <a:ext cx="476165" cy="262467"/>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fld id="{F919B4B9-EE84-4FB0-BF38-214B7AD7A3C6}" type="slidenum">
              <a:rPr lang="nb-NO" smtClean="0"/>
              <a:pPr/>
              <a:t>‹#›</a:t>
            </a:fld>
            <a:endParaRPr lang="nb-NO"/>
          </a:p>
        </p:txBody>
      </p:sp>
      <p:sp>
        <p:nvSpPr>
          <p:cNvPr id="16" name="TxtFooter">
            <a:extLst>
              <a:ext uri="{FF2B5EF4-FFF2-40B4-BE49-F238E27FC236}">
                <a16:creationId xmlns:a16="http://schemas.microsoft.com/office/drawing/2014/main" id="{E7DA318D-11E4-48E6-9788-D27B0F31A87F}"/>
              </a:ext>
            </a:extLst>
          </p:cNvPr>
          <p:cNvSpPr>
            <a:spLocks noGrp="1"/>
          </p:cNvSpPr>
          <p:nvPr>
            <p:ph type="ftr" sz="quarter" idx="12"/>
          </p:nvPr>
        </p:nvSpPr>
        <p:spPr>
          <a:xfrm>
            <a:off x="690033" y="6521366"/>
            <a:ext cx="5928699"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5" name="Rectangle 4">
            <a:extLst>
              <a:ext uri="{FF2B5EF4-FFF2-40B4-BE49-F238E27FC236}">
                <a16:creationId xmlns:a16="http://schemas.microsoft.com/office/drawing/2014/main" id="{DD4001AA-A972-45BC-A0B0-57F004C7EF37}"/>
              </a:ext>
            </a:extLst>
          </p:cNvPr>
          <p:cNvSpPr/>
          <p:nvPr userDrawn="1"/>
        </p:nvSpPr>
        <p:spPr>
          <a:xfrm>
            <a:off x="0" y="6131085"/>
            <a:ext cx="12192000" cy="72691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err="1">
              <a:solidFill>
                <a:schemeClr val="tx1"/>
              </a:solidFill>
            </a:endParaRPr>
          </a:p>
        </p:txBody>
      </p:sp>
    </p:spTree>
    <p:extLst>
      <p:ext uri="{BB962C8B-B14F-4D97-AF65-F5344CB8AC3E}">
        <p14:creationId xmlns:p14="http://schemas.microsoft.com/office/powerpoint/2010/main" val="2619451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22948588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Custom Layout">
  <p:cSld name="Custom Layout">
    <p:spTree>
      <p:nvGrpSpPr>
        <p:cNvPr id="1" name="Shape 16"/>
        <p:cNvGrpSpPr/>
        <p:nvPr/>
      </p:nvGrpSpPr>
      <p:grpSpPr>
        <a:xfrm>
          <a:off x="0" y="0"/>
          <a:ext cx="0" cy="0"/>
          <a:chOff x="0" y="0"/>
          <a:chExt cx="0" cy="0"/>
        </a:xfrm>
      </p:grpSpPr>
      <p:pic>
        <p:nvPicPr>
          <p:cNvPr id="17" name="Google Shape;17;p2"/>
          <p:cNvPicPr preferRelativeResize="0"/>
          <p:nvPr/>
        </p:nvPicPr>
        <p:blipFill rotWithShape="1">
          <a:blip r:embed="rId2">
            <a:alphaModFix/>
          </a:blip>
          <a:srcRect/>
          <a:stretch/>
        </p:blipFill>
        <p:spPr>
          <a:xfrm>
            <a:off x="7048501" y="10654"/>
            <a:ext cx="5143499" cy="6857999"/>
          </a:xfrm>
          <a:prstGeom prst="rect">
            <a:avLst/>
          </a:prstGeom>
          <a:noFill/>
          <a:ln>
            <a:noFill/>
          </a:ln>
        </p:spPr>
      </p:pic>
      <p:sp>
        <p:nvSpPr>
          <p:cNvPr id="18" name="Google Shape;18;p2"/>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dk1"/>
              </a:solidFill>
              <a:latin typeface="Calibri"/>
              <a:ea typeface="Calibri"/>
              <a:cs typeface="Calibri"/>
              <a:sym typeface="Calibri"/>
            </a:endParaRPr>
          </a:p>
        </p:txBody>
      </p:sp>
      <p:sp>
        <p:nvSpPr>
          <p:cNvPr id="19" name="Google Shape;19;p2"/>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lt1"/>
              </a:solidFill>
              <a:latin typeface="Calibri"/>
              <a:ea typeface="Calibri"/>
              <a:cs typeface="Calibri"/>
              <a:sym typeface="Calibri"/>
            </a:endParaRPr>
          </a:p>
        </p:txBody>
      </p:sp>
      <p:sp>
        <p:nvSpPr>
          <p:cNvPr id="20" name="Google Shape;20;p2"/>
          <p:cNvSpPr txBox="1">
            <a:spLocks noGrp="1"/>
          </p:cNvSpPr>
          <p:nvPr>
            <p:ph type="title"/>
          </p:nvPr>
        </p:nvSpPr>
        <p:spPr>
          <a:xfrm>
            <a:off x="262129" y="3690581"/>
            <a:ext cx="8619695"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2000"/>
              <a:buFont typeface="Arial"/>
              <a:buNone/>
              <a:defRPr sz="2667" i="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2"/>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solidFill>
                  <a:srgbClr val="8B999B"/>
                </a:solidFill>
              </a:defRPr>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22" name="Google Shape;22;p2"/>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23" name="Google Shape;23;p2"/>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530179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2_Title &amp; Dual Text with Header">
  <p:cSld name="12_Title &amp; Dual Text with Header">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40" name="Google Shape;40;p5"/>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txBox="1">
            <a:spLocks noGrp="1"/>
          </p:cNvSpPr>
          <p:nvPr>
            <p:ph type="body" idx="1"/>
          </p:nvPr>
        </p:nvSpPr>
        <p:spPr>
          <a:xfrm>
            <a:off x="609600" y="2102070"/>
            <a:ext cx="5199117" cy="4112463"/>
          </a:xfrm>
          <a:prstGeom prst="rect">
            <a:avLst/>
          </a:prstGeom>
          <a:noFill/>
          <a:ln>
            <a:noFill/>
          </a:ln>
        </p:spPr>
        <p:txBody>
          <a:bodyPr spcFirstLastPara="1" wrap="square" lIns="91425" tIns="45700" rIns="91425" bIns="45700" anchor="t" anchorCtr="0">
            <a:noAutofit/>
          </a:bodyPr>
          <a:lstStyle>
            <a:lvl1pPr marL="609585" lvl="0" indent="-440256" algn="l">
              <a:spcBef>
                <a:spcPts val="0"/>
              </a:spcBef>
              <a:spcAft>
                <a:spcPts val="0"/>
              </a:spcAft>
              <a:buSzPts val="1600"/>
              <a:buChar char="»"/>
              <a:defRPr sz="2133"/>
            </a:lvl1pPr>
            <a:lvl2pPr marL="1219170" lvl="1" indent="-423323" algn="l">
              <a:spcBef>
                <a:spcPts val="400"/>
              </a:spcBef>
              <a:spcAft>
                <a:spcPts val="0"/>
              </a:spcAft>
              <a:buSzPts val="1400"/>
              <a:buChar char="–"/>
              <a:defRPr sz="1867"/>
            </a:lvl2pPr>
            <a:lvl3pPr marL="1828754" lvl="2" indent="-406390" algn="l">
              <a:spcBef>
                <a:spcPts val="400"/>
              </a:spcBef>
              <a:spcAft>
                <a:spcPts val="0"/>
              </a:spcAft>
              <a:buSzPts val="1200"/>
              <a:buChar char="•"/>
              <a:defRPr sz="1600"/>
            </a:lvl3pPr>
            <a:lvl4pPr marL="2438339" lvl="3" indent="-397923" algn="l">
              <a:spcBef>
                <a:spcPts val="400"/>
              </a:spcBef>
              <a:spcAft>
                <a:spcPts val="0"/>
              </a:spcAft>
              <a:buSzPts val="1100"/>
              <a:buChar char="–"/>
              <a:defRPr sz="1467"/>
            </a:lvl4pPr>
            <a:lvl5pPr marL="3047924" lvl="4" indent="-397923" algn="l">
              <a:spcBef>
                <a:spcPts val="400"/>
              </a:spcBef>
              <a:spcAft>
                <a:spcPts val="0"/>
              </a:spcAft>
              <a:buSzPts val="1100"/>
              <a:buChar char="»"/>
              <a:defRPr sz="1467"/>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2" name="Google Shape;42;p5"/>
          <p:cNvSpPr txBox="1">
            <a:spLocks noGrp="1"/>
          </p:cNvSpPr>
          <p:nvPr>
            <p:ph type="body" idx="2"/>
          </p:nvPr>
        </p:nvSpPr>
        <p:spPr>
          <a:xfrm>
            <a:off x="6383283" y="2102070"/>
            <a:ext cx="5199117" cy="4112463"/>
          </a:xfrm>
          <a:prstGeom prst="rect">
            <a:avLst/>
          </a:prstGeom>
          <a:noFill/>
          <a:ln>
            <a:noFill/>
          </a:ln>
        </p:spPr>
        <p:txBody>
          <a:bodyPr spcFirstLastPara="1" wrap="square" lIns="91425" tIns="45700" rIns="91425" bIns="45700" anchor="t" anchorCtr="0">
            <a:noAutofit/>
          </a:bodyPr>
          <a:lstStyle>
            <a:lvl1pPr marL="609585" lvl="0" indent="-440256" algn="l">
              <a:spcBef>
                <a:spcPts val="0"/>
              </a:spcBef>
              <a:spcAft>
                <a:spcPts val="0"/>
              </a:spcAft>
              <a:buSzPts val="1600"/>
              <a:buChar char="»"/>
              <a:defRPr sz="2133"/>
            </a:lvl1pPr>
            <a:lvl2pPr marL="1219170" lvl="1" indent="-423323" algn="l">
              <a:spcBef>
                <a:spcPts val="400"/>
              </a:spcBef>
              <a:spcAft>
                <a:spcPts val="0"/>
              </a:spcAft>
              <a:buSzPts val="1400"/>
              <a:buChar char="–"/>
              <a:defRPr sz="1867"/>
            </a:lvl2pPr>
            <a:lvl3pPr marL="1828754" lvl="2" indent="-406390" algn="l">
              <a:spcBef>
                <a:spcPts val="400"/>
              </a:spcBef>
              <a:spcAft>
                <a:spcPts val="0"/>
              </a:spcAft>
              <a:buSzPts val="1200"/>
              <a:buChar char="•"/>
              <a:defRPr sz="1600"/>
            </a:lvl3pPr>
            <a:lvl4pPr marL="2438339" lvl="3" indent="-397923" algn="l">
              <a:spcBef>
                <a:spcPts val="400"/>
              </a:spcBef>
              <a:spcAft>
                <a:spcPts val="0"/>
              </a:spcAft>
              <a:buSzPts val="1100"/>
              <a:buChar char="–"/>
              <a:defRPr sz="1467"/>
            </a:lvl4pPr>
            <a:lvl5pPr marL="3047924" lvl="4" indent="-397923" algn="l">
              <a:spcBef>
                <a:spcPts val="400"/>
              </a:spcBef>
              <a:spcAft>
                <a:spcPts val="0"/>
              </a:spcAft>
              <a:buSzPts val="1100"/>
              <a:buChar char="»"/>
              <a:defRPr sz="1467"/>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3" name="Google Shape;43;p5"/>
          <p:cNvSpPr txBox="1">
            <a:spLocks noGrp="1"/>
          </p:cNvSpPr>
          <p:nvPr>
            <p:ph type="body" idx="3"/>
          </p:nvPr>
        </p:nvSpPr>
        <p:spPr>
          <a:xfrm>
            <a:off x="609600" y="1475304"/>
            <a:ext cx="5199117" cy="416865"/>
          </a:xfrm>
          <a:prstGeom prst="rect">
            <a:avLst/>
          </a:prstGeom>
          <a:noFill/>
          <a:ln>
            <a:noFill/>
          </a:ln>
        </p:spPr>
        <p:txBody>
          <a:bodyPr spcFirstLastPara="1" wrap="square" lIns="91425" tIns="45700" rIns="91425" bIns="45700" anchor="ctr" anchorCtr="0">
            <a:noAutofit/>
          </a:bodyPr>
          <a:lstStyle>
            <a:lvl1pPr marL="609585" lvl="0" indent="-304792" algn="l">
              <a:spcBef>
                <a:spcPts val="1600"/>
              </a:spcBef>
              <a:spcAft>
                <a:spcPts val="0"/>
              </a:spcAft>
              <a:buSzPts val="2000"/>
              <a:buNone/>
              <a:defRPr b="1">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4" name="Google Shape;44;p5"/>
          <p:cNvSpPr txBox="1">
            <a:spLocks noGrp="1"/>
          </p:cNvSpPr>
          <p:nvPr>
            <p:ph type="body" idx="4"/>
          </p:nvPr>
        </p:nvSpPr>
        <p:spPr>
          <a:xfrm>
            <a:off x="6383283" y="1475303"/>
            <a:ext cx="5199117" cy="416867"/>
          </a:xfrm>
          <a:prstGeom prst="rect">
            <a:avLst/>
          </a:prstGeom>
          <a:noFill/>
          <a:ln>
            <a:noFill/>
          </a:ln>
        </p:spPr>
        <p:txBody>
          <a:bodyPr spcFirstLastPara="1" wrap="square" lIns="91425" tIns="45700" rIns="91425" bIns="45700" anchor="ctr" anchorCtr="0">
            <a:noAutofit/>
          </a:bodyPr>
          <a:lstStyle>
            <a:lvl1pPr marL="609585" lvl="0" indent="-304792" algn="l">
              <a:spcBef>
                <a:spcPts val="1600"/>
              </a:spcBef>
              <a:spcAft>
                <a:spcPts val="0"/>
              </a:spcAft>
              <a:buSzPts val="2000"/>
              <a:buNone/>
              <a:defRPr b="1">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28811682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2_Custom Layout">
  <p:cSld name="2_Custom Layout">
    <p:spTree>
      <p:nvGrpSpPr>
        <p:cNvPr id="1" name="Shape 62"/>
        <p:cNvGrpSpPr/>
        <p:nvPr/>
      </p:nvGrpSpPr>
      <p:grpSpPr>
        <a:xfrm>
          <a:off x="0" y="0"/>
          <a:ext cx="0" cy="0"/>
          <a:chOff x="0" y="0"/>
          <a:chExt cx="0" cy="0"/>
        </a:xfrm>
      </p:grpSpPr>
      <p:pic>
        <p:nvPicPr>
          <p:cNvPr id="63" name="Google Shape;63;p9"/>
          <p:cNvPicPr preferRelativeResize="0"/>
          <p:nvPr/>
        </p:nvPicPr>
        <p:blipFill rotWithShape="1">
          <a:blip r:embed="rId2">
            <a:alphaModFix/>
          </a:blip>
          <a:srcRect/>
          <a:stretch/>
        </p:blipFill>
        <p:spPr>
          <a:xfrm>
            <a:off x="6761018" y="1"/>
            <a:ext cx="5455812" cy="6868652"/>
          </a:xfrm>
          <a:prstGeom prst="rect">
            <a:avLst/>
          </a:prstGeom>
          <a:noFill/>
          <a:ln>
            <a:noFill/>
          </a:ln>
        </p:spPr>
      </p:pic>
      <p:sp>
        <p:nvSpPr>
          <p:cNvPr id="64" name="Google Shape;64;p9"/>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dk1"/>
              </a:solidFill>
              <a:latin typeface="Calibri"/>
              <a:ea typeface="Calibri"/>
              <a:cs typeface="Calibri"/>
              <a:sym typeface="Calibri"/>
            </a:endParaRPr>
          </a:p>
        </p:txBody>
      </p:sp>
      <p:sp>
        <p:nvSpPr>
          <p:cNvPr id="65" name="Google Shape;65;p9"/>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Calibri"/>
              <a:ea typeface="Calibri"/>
              <a:cs typeface="Calibri"/>
              <a:sym typeface="Calibri"/>
            </a:endParaRPr>
          </a:p>
        </p:txBody>
      </p:sp>
      <p:sp>
        <p:nvSpPr>
          <p:cNvPr id="66" name="Google Shape;66;p9"/>
          <p:cNvSpPr txBox="1">
            <a:spLocks noGrp="1"/>
          </p:cNvSpPr>
          <p:nvPr>
            <p:ph type="title"/>
          </p:nvPr>
        </p:nvSpPr>
        <p:spPr>
          <a:xfrm>
            <a:off x="262163" y="3691751"/>
            <a:ext cx="922008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667F"/>
              </a:buClr>
              <a:buSzPts val="2000"/>
              <a:buFont typeface="Arial"/>
              <a:buNone/>
              <a:defRPr sz="2667" i="1">
                <a:solidFill>
                  <a:srgbClr val="00667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9"/>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68" name="Google Shape;68;p9"/>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69" name="Google Shape;69;p9"/>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9"/>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11858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3_Custom Layout">
  <p:cSld name="3_Custom Layout">
    <p:spTree>
      <p:nvGrpSpPr>
        <p:cNvPr id="1" name="Shape 71"/>
        <p:cNvGrpSpPr/>
        <p:nvPr/>
      </p:nvGrpSpPr>
      <p:grpSpPr>
        <a:xfrm>
          <a:off x="0" y="0"/>
          <a:ext cx="0" cy="0"/>
          <a:chOff x="0" y="0"/>
          <a:chExt cx="0" cy="0"/>
        </a:xfrm>
      </p:grpSpPr>
      <p:pic>
        <p:nvPicPr>
          <p:cNvPr id="72" name="Google Shape;72;p10"/>
          <p:cNvPicPr preferRelativeResize="0"/>
          <p:nvPr/>
        </p:nvPicPr>
        <p:blipFill rotWithShape="1">
          <a:blip r:embed="rId2">
            <a:alphaModFix/>
          </a:blip>
          <a:srcRect/>
          <a:stretch/>
        </p:blipFill>
        <p:spPr>
          <a:xfrm>
            <a:off x="6727768" y="-1"/>
            <a:ext cx="5464233" cy="6868652"/>
          </a:xfrm>
          <a:prstGeom prst="rect">
            <a:avLst/>
          </a:prstGeom>
          <a:noFill/>
          <a:ln>
            <a:noFill/>
          </a:ln>
        </p:spPr>
      </p:pic>
      <p:sp>
        <p:nvSpPr>
          <p:cNvPr id="73" name="Google Shape;73;p10"/>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dk1"/>
              </a:solidFill>
              <a:latin typeface="Calibri"/>
              <a:ea typeface="Calibri"/>
              <a:cs typeface="Calibri"/>
              <a:sym typeface="Calibri"/>
            </a:endParaRPr>
          </a:p>
        </p:txBody>
      </p:sp>
      <p:sp>
        <p:nvSpPr>
          <p:cNvPr id="74" name="Google Shape;74;p10"/>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Calibri"/>
              <a:ea typeface="Calibri"/>
              <a:cs typeface="Calibri"/>
              <a:sym typeface="Calibri"/>
            </a:endParaRPr>
          </a:p>
        </p:txBody>
      </p:sp>
      <p:sp>
        <p:nvSpPr>
          <p:cNvPr id="75" name="Google Shape;75;p10"/>
          <p:cNvSpPr txBox="1">
            <a:spLocks noGrp="1"/>
          </p:cNvSpPr>
          <p:nvPr>
            <p:ph type="title"/>
          </p:nvPr>
        </p:nvSpPr>
        <p:spPr>
          <a:xfrm>
            <a:off x="262163" y="3691751"/>
            <a:ext cx="922008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667F"/>
              </a:buClr>
              <a:buSzPts val="2000"/>
              <a:buFont typeface="Arial"/>
              <a:buNone/>
              <a:defRPr sz="2667" i="1">
                <a:solidFill>
                  <a:srgbClr val="00667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0"/>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77" name="Google Shape;77;p10"/>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78" name="Google Shape;78;p10"/>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0"/>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280188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0_Title &amp; Content">
  <p:cSld name="10_Title &amp; Content">
    <p:spTree>
      <p:nvGrpSpPr>
        <p:cNvPr id="1" name="Shape 80"/>
        <p:cNvGrpSpPr/>
        <p:nvPr/>
      </p:nvGrpSpPr>
      <p:grpSpPr>
        <a:xfrm>
          <a:off x="0" y="0"/>
          <a:ext cx="0" cy="0"/>
          <a:chOff x="0" y="0"/>
          <a:chExt cx="0" cy="0"/>
        </a:xfrm>
      </p:grpSpPr>
      <p:sp>
        <p:nvSpPr>
          <p:cNvPr id="81" name="Google Shape;81;p11"/>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1"/>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83" name="Google Shape;83;p11"/>
          <p:cNvSpPr txBox="1">
            <a:spLocks noGrp="1"/>
          </p:cNvSpPr>
          <p:nvPr>
            <p:ph type="body" idx="1"/>
          </p:nvPr>
        </p:nvSpPr>
        <p:spPr>
          <a:xfrm>
            <a:off x="609600" y="1702676"/>
            <a:ext cx="10972800"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84" name="Google Shape;84;p11"/>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26696376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0a_Title &amp; Content &lt;O&gt;">
  <p:cSld name="10a_Title &amp; Content &lt;O&gt;">
    <p:spTree>
      <p:nvGrpSpPr>
        <p:cNvPr id="1" name="Shape 85"/>
        <p:cNvGrpSpPr/>
        <p:nvPr/>
      </p:nvGrpSpPr>
      <p:grpSpPr>
        <a:xfrm>
          <a:off x="0" y="0"/>
          <a:ext cx="0" cy="0"/>
          <a:chOff x="0" y="0"/>
          <a:chExt cx="0" cy="0"/>
        </a:xfrm>
      </p:grpSpPr>
      <p:pic>
        <p:nvPicPr>
          <p:cNvPr id="86" name="Google Shape;86;p12" descr="OpenGroup_O_Purple.png"/>
          <p:cNvPicPr preferRelativeResize="0"/>
          <p:nvPr/>
        </p:nvPicPr>
        <p:blipFill rotWithShape="1">
          <a:blip r:embed="rId2">
            <a:alphaModFix amt="10000"/>
          </a:blip>
          <a:srcRect l="-155" t="-4689"/>
          <a:stretch/>
        </p:blipFill>
        <p:spPr>
          <a:xfrm>
            <a:off x="7187701" y="250357"/>
            <a:ext cx="5004300" cy="6607644"/>
          </a:xfrm>
          <a:prstGeom prst="rect">
            <a:avLst/>
          </a:prstGeom>
          <a:noFill/>
          <a:ln>
            <a:noFill/>
          </a:ln>
        </p:spPr>
      </p:pic>
      <p:sp>
        <p:nvSpPr>
          <p:cNvPr id="87" name="Google Shape;87;p12"/>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2"/>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89" name="Google Shape;89;p12"/>
          <p:cNvSpPr txBox="1">
            <a:spLocks noGrp="1"/>
          </p:cNvSpPr>
          <p:nvPr>
            <p:ph type="body" idx="1"/>
          </p:nvPr>
        </p:nvSpPr>
        <p:spPr>
          <a:xfrm>
            <a:off x="609600" y="1702676"/>
            <a:ext cx="10972800"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90" name="Google Shape;90;p12"/>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163879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263831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20 Trade Title">
  <p:cSld name="20 Trade Title">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a:off x="1055649" y="3429001"/>
            <a:ext cx="10095572" cy="1405751"/>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lt1"/>
              </a:buClr>
              <a:buSzPts val="2800"/>
              <a:buFont typeface="Arial"/>
              <a:buNone/>
              <a:defRPr sz="3733" i="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3"/>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solidFill>
                  <a:srgbClr val="00BDEE"/>
                </a:solidFill>
              </a:defRPr>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94" name="Google Shape;94;p13" descr="Logo, company name&#10;&#10;Description automatically generated"/>
          <p:cNvPicPr preferRelativeResize="0"/>
          <p:nvPr/>
        </p:nvPicPr>
        <p:blipFill rotWithShape="1">
          <a:blip r:embed="rId3">
            <a:alphaModFix/>
          </a:blip>
          <a:srcRect/>
          <a:stretch/>
        </p:blipFill>
        <p:spPr>
          <a:xfrm>
            <a:off x="464569" y="436711"/>
            <a:ext cx="3656076" cy="1738823"/>
          </a:xfrm>
          <a:prstGeom prst="rect">
            <a:avLst/>
          </a:prstGeom>
          <a:noFill/>
          <a:ln>
            <a:noFill/>
          </a:ln>
        </p:spPr>
      </p:pic>
      <p:pic>
        <p:nvPicPr>
          <p:cNvPr id="95" name="Google Shape;95;p13" descr="Company name&#10;&#10;Description automatically generated with medium confidence"/>
          <p:cNvPicPr preferRelativeResize="0"/>
          <p:nvPr/>
        </p:nvPicPr>
        <p:blipFill rotWithShape="1">
          <a:blip r:embed="rId4">
            <a:alphaModFix/>
          </a:blip>
          <a:srcRect/>
          <a:stretch/>
        </p:blipFill>
        <p:spPr>
          <a:xfrm>
            <a:off x="8922924" y="271076"/>
            <a:ext cx="3098800" cy="1761067"/>
          </a:xfrm>
          <a:prstGeom prst="rect">
            <a:avLst/>
          </a:prstGeom>
          <a:noFill/>
          <a:ln>
            <a:noFill/>
          </a:ln>
        </p:spPr>
      </p:pic>
      <p:sp>
        <p:nvSpPr>
          <p:cNvPr id="96" name="Google Shape;96;p13"/>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3"/>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89683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1_Trade Title &amp; Content">
  <p:cSld name="21_Trade Title &amp; Content">
    <p:bg>
      <p:bgPr>
        <a:blipFill>
          <a:blip r:embed="rId2">
            <a:alphaModFix/>
          </a:blip>
          <a:stretch>
            <a:fillRect/>
          </a:stretch>
        </a:blipFill>
        <a:effectLst/>
      </p:bgPr>
    </p:bg>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2153624" y="274639"/>
            <a:ext cx="9428776"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DEE"/>
              </a:buClr>
              <a:buSzPts val="2800"/>
              <a:buFont typeface="Arial"/>
              <a:buNone/>
              <a:defRPr>
                <a:solidFill>
                  <a:srgbClr val="00BDE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14"/>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101" name="Google Shape;101;p14"/>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4"/>
          <p:cNvSpPr txBox="1">
            <a:spLocks noGrp="1"/>
          </p:cNvSpPr>
          <p:nvPr>
            <p:ph type="body" idx="1"/>
          </p:nvPr>
        </p:nvSpPr>
        <p:spPr>
          <a:xfrm>
            <a:off x="596900" y="1708151"/>
            <a:ext cx="11034184" cy="4506383"/>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38729564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22_Trade Title Text &amp; Photo">
  <p:cSld name="22_Trade Title Text &amp; Photo">
    <p:bg>
      <p:bgPr>
        <a:blipFill>
          <a:blip r:embed="rId2">
            <a:alphaModFix/>
          </a:blip>
          <a:stretch>
            <a:fillRect/>
          </a:stretch>
        </a:blipFill>
        <a:effectLst/>
      </p:bgPr>
    </p:bg>
    <p:spTree>
      <p:nvGrpSpPr>
        <p:cNvPr id="1" name="Shape 103"/>
        <p:cNvGrpSpPr/>
        <p:nvPr/>
      </p:nvGrpSpPr>
      <p:grpSpPr>
        <a:xfrm>
          <a:off x="0" y="0"/>
          <a:ext cx="0" cy="0"/>
          <a:chOff x="0" y="0"/>
          <a:chExt cx="0" cy="0"/>
        </a:xfrm>
      </p:grpSpPr>
      <p:sp>
        <p:nvSpPr>
          <p:cNvPr id="104" name="Google Shape;104;p15"/>
          <p:cNvSpPr txBox="1">
            <a:spLocks noGrp="1"/>
          </p:cNvSpPr>
          <p:nvPr>
            <p:ph type="body" idx="1"/>
          </p:nvPr>
        </p:nvSpPr>
        <p:spPr>
          <a:xfrm>
            <a:off x="609600" y="1795847"/>
            <a:ext cx="6872941" cy="707910"/>
          </a:xfrm>
          <a:prstGeom prst="rect">
            <a:avLst/>
          </a:prstGeom>
          <a:noFill/>
          <a:ln>
            <a:noFill/>
          </a:ln>
        </p:spPr>
        <p:txBody>
          <a:bodyPr spcFirstLastPara="1" wrap="square" lIns="91425" tIns="45700" rIns="91425" bIns="45700" anchor="t" anchorCtr="0">
            <a:spAutoFit/>
          </a:bodyPr>
          <a:lstStyle>
            <a:lvl1pPr marL="609585" lvl="0" indent="-474121" algn="l">
              <a:spcBef>
                <a:spcPts val="1600"/>
              </a:spcBef>
              <a:spcAft>
                <a:spcPts val="0"/>
              </a:spcAft>
              <a:buSzPts val="2000"/>
              <a:buChar char="»"/>
              <a:defRPr sz="2667">
                <a:solidFill>
                  <a:schemeClr val="dk2"/>
                </a:solidFill>
                <a:latin typeface="Arial"/>
                <a:ea typeface="Arial"/>
                <a:cs typeface="Arial"/>
                <a:sym typeface="Arial"/>
              </a:defRPr>
            </a:lvl1pPr>
            <a:lvl2pPr marL="1219170" lvl="1" indent="-457189" algn="l">
              <a:spcBef>
                <a:spcPts val="480"/>
              </a:spcBef>
              <a:spcAft>
                <a:spcPts val="0"/>
              </a:spcAft>
              <a:buSzPts val="1800"/>
              <a:buChar char="–"/>
              <a:defRPr sz="2400">
                <a:solidFill>
                  <a:schemeClr val="dk2"/>
                </a:solidFill>
                <a:latin typeface="Arial"/>
                <a:ea typeface="Arial"/>
                <a:cs typeface="Arial"/>
                <a:sym typeface="Arial"/>
              </a:defRPr>
            </a:lvl2pPr>
            <a:lvl3pPr marL="1828754" lvl="2" indent="-440256" algn="l">
              <a:spcBef>
                <a:spcPts val="427"/>
              </a:spcBef>
              <a:spcAft>
                <a:spcPts val="0"/>
              </a:spcAft>
              <a:buSzPts val="1600"/>
              <a:buChar char="•"/>
              <a:defRPr sz="2133">
                <a:solidFill>
                  <a:schemeClr val="dk2"/>
                </a:solidFill>
                <a:latin typeface="Arial"/>
                <a:ea typeface="Arial"/>
                <a:cs typeface="Arial"/>
                <a:sym typeface="Arial"/>
              </a:defRPr>
            </a:lvl3pPr>
            <a:lvl4pPr marL="2438339" lvl="3" indent="-423323" algn="l">
              <a:spcBef>
                <a:spcPts val="373"/>
              </a:spcBef>
              <a:spcAft>
                <a:spcPts val="0"/>
              </a:spcAft>
              <a:buSzPts val="1400"/>
              <a:buChar char="–"/>
              <a:defRPr sz="1867">
                <a:solidFill>
                  <a:schemeClr val="dk2"/>
                </a:solidFill>
                <a:latin typeface="Arial"/>
                <a:ea typeface="Arial"/>
                <a:cs typeface="Arial"/>
                <a:sym typeface="Arial"/>
              </a:defRPr>
            </a:lvl4pPr>
            <a:lvl5pPr marL="3047924" lvl="4" indent="-423323" algn="l">
              <a:spcBef>
                <a:spcPts val="373"/>
              </a:spcBef>
              <a:spcAft>
                <a:spcPts val="0"/>
              </a:spcAft>
              <a:buSzPts val="1400"/>
              <a:buChar char="»"/>
              <a:defRPr sz="1867">
                <a:solidFill>
                  <a:schemeClr val="dk2"/>
                </a:solidFill>
                <a:latin typeface="Arial"/>
                <a:ea typeface="Arial"/>
                <a:cs typeface="Arial"/>
                <a:sym typeface="Arial"/>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cxnSp>
        <p:nvCxnSpPr>
          <p:cNvPr id="105" name="Google Shape;105;p15"/>
          <p:cNvCxnSpPr/>
          <p:nvPr/>
        </p:nvCxnSpPr>
        <p:spPr>
          <a:xfrm>
            <a:off x="544722" y="6476907"/>
            <a:ext cx="10272889" cy="0"/>
          </a:xfrm>
          <a:prstGeom prst="straightConnector1">
            <a:avLst/>
          </a:prstGeom>
          <a:noFill/>
          <a:ln w="9525" cap="flat" cmpd="sng">
            <a:solidFill>
              <a:schemeClr val="lt2"/>
            </a:solidFill>
            <a:prstDash val="solid"/>
            <a:round/>
            <a:headEnd type="none" w="sm" len="sm"/>
            <a:tailEnd type="none" w="sm" len="sm"/>
          </a:ln>
        </p:spPr>
      </p:cxnSp>
      <p:sp>
        <p:nvSpPr>
          <p:cNvPr id="106" name="Google Shape;106;p15"/>
          <p:cNvSpPr txBox="1">
            <a:spLocks noGrp="1"/>
          </p:cNvSpPr>
          <p:nvPr>
            <p:ph type="sldNum" idx="12"/>
          </p:nvPr>
        </p:nvSpPr>
        <p:spPr>
          <a:xfrm>
            <a:off x="9188217" y="6218236"/>
            <a:ext cx="2844800"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333">
                <a:solidFill>
                  <a:srgbClr val="929090"/>
                </a:solidFill>
                <a:latin typeface="Arial"/>
                <a:ea typeface="Arial"/>
                <a:cs typeface="Arial"/>
                <a:sym typeface="Arial"/>
              </a:defRPr>
            </a:lvl1pPr>
            <a:lvl2pPr marL="0" lvl="1" indent="0" algn="ctr">
              <a:spcBef>
                <a:spcPts val="0"/>
              </a:spcBef>
              <a:buNone/>
              <a:defRPr sz="1333">
                <a:solidFill>
                  <a:srgbClr val="929090"/>
                </a:solidFill>
                <a:latin typeface="Arial"/>
                <a:ea typeface="Arial"/>
                <a:cs typeface="Arial"/>
                <a:sym typeface="Arial"/>
              </a:defRPr>
            </a:lvl2pPr>
            <a:lvl3pPr marL="0" lvl="2" indent="0" algn="ctr">
              <a:spcBef>
                <a:spcPts val="0"/>
              </a:spcBef>
              <a:buNone/>
              <a:defRPr sz="1333">
                <a:solidFill>
                  <a:srgbClr val="929090"/>
                </a:solidFill>
                <a:latin typeface="Arial"/>
                <a:ea typeface="Arial"/>
                <a:cs typeface="Arial"/>
                <a:sym typeface="Arial"/>
              </a:defRPr>
            </a:lvl3pPr>
            <a:lvl4pPr marL="0" lvl="3" indent="0" algn="ctr">
              <a:spcBef>
                <a:spcPts val="0"/>
              </a:spcBef>
              <a:buNone/>
              <a:defRPr sz="1333">
                <a:solidFill>
                  <a:srgbClr val="929090"/>
                </a:solidFill>
                <a:latin typeface="Arial"/>
                <a:ea typeface="Arial"/>
                <a:cs typeface="Arial"/>
                <a:sym typeface="Arial"/>
              </a:defRPr>
            </a:lvl4pPr>
            <a:lvl5pPr marL="0" lvl="4" indent="0" algn="ctr">
              <a:spcBef>
                <a:spcPts val="0"/>
              </a:spcBef>
              <a:buNone/>
              <a:defRPr sz="1333">
                <a:solidFill>
                  <a:srgbClr val="929090"/>
                </a:solidFill>
                <a:latin typeface="Arial"/>
                <a:ea typeface="Arial"/>
                <a:cs typeface="Arial"/>
                <a:sym typeface="Arial"/>
              </a:defRPr>
            </a:lvl5pPr>
            <a:lvl6pPr marL="0" lvl="5" indent="0" algn="ctr">
              <a:spcBef>
                <a:spcPts val="0"/>
              </a:spcBef>
              <a:buNone/>
              <a:defRPr sz="1333">
                <a:solidFill>
                  <a:srgbClr val="929090"/>
                </a:solidFill>
                <a:latin typeface="Arial"/>
                <a:ea typeface="Arial"/>
                <a:cs typeface="Arial"/>
                <a:sym typeface="Arial"/>
              </a:defRPr>
            </a:lvl6pPr>
            <a:lvl7pPr marL="0" lvl="6" indent="0" algn="ctr">
              <a:spcBef>
                <a:spcPts val="0"/>
              </a:spcBef>
              <a:buNone/>
              <a:defRPr sz="1333">
                <a:solidFill>
                  <a:srgbClr val="929090"/>
                </a:solidFill>
                <a:latin typeface="Arial"/>
                <a:ea typeface="Arial"/>
                <a:cs typeface="Arial"/>
                <a:sym typeface="Arial"/>
              </a:defRPr>
            </a:lvl7pPr>
            <a:lvl8pPr marL="0" lvl="7" indent="0" algn="ctr">
              <a:spcBef>
                <a:spcPts val="0"/>
              </a:spcBef>
              <a:buNone/>
              <a:defRPr sz="1333">
                <a:solidFill>
                  <a:srgbClr val="929090"/>
                </a:solidFill>
                <a:latin typeface="Arial"/>
                <a:ea typeface="Arial"/>
                <a:cs typeface="Arial"/>
                <a:sym typeface="Arial"/>
              </a:defRPr>
            </a:lvl8pPr>
            <a:lvl9pPr marL="0" lvl="8" indent="0" algn="ctr">
              <a:spcBef>
                <a:spcPts val="0"/>
              </a:spcBef>
              <a:buNone/>
              <a:defRPr sz="1333">
                <a:solidFill>
                  <a:srgbClr val="929090"/>
                </a:solidFill>
                <a:latin typeface="Arial"/>
                <a:ea typeface="Arial"/>
                <a:cs typeface="Arial"/>
                <a:sym typeface="Arial"/>
              </a:defRPr>
            </a:lvl9pPr>
          </a:lstStyle>
          <a:p>
            <a:fld id="{00000000-1234-1234-1234-123412341234}" type="slidenum">
              <a:rPr lang="en-US" smtClean="0"/>
              <a:pPr/>
              <a:t>‹#›</a:t>
            </a:fld>
            <a:endParaRPr lang="en-US"/>
          </a:p>
        </p:txBody>
      </p:sp>
      <p:sp>
        <p:nvSpPr>
          <p:cNvPr id="107" name="Google Shape;107;p15"/>
          <p:cNvSpPr txBox="1">
            <a:spLocks noGrp="1"/>
          </p:cNvSpPr>
          <p:nvPr>
            <p:ph type="title"/>
          </p:nvPr>
        </p:nvSpPr>
        <p:spPr>
          <a:xfrm>
            <a:off x="2405448" y="274639"/>
            <a:ext cx="9176952"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9E9"/>
              </a:buClr>
              <a:buSzPts val="2800"/>
              <a:buFont typeface="Arial"/>
              <a:buNone/>
              <a:defRPr>
                <a:solidFill>
                  <a:srgbClr val="00B9E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15"/>
          <p:cNvSpPr>
            <a:spLocks noGrp="1"/>
          </p:cNvSpPr>
          <p:nvPr>
            <p:ph type="pic" idx="2"/>
          </p:nvPr>
        </p:nvSpPr>
        <p:spPr>
          <a:xfrm>
            <a:off x="7709647" y="1794934"/>
            <a:ext cx="4160620" cy="4265084"/>
          </a:xfrm>
          <a:prstGeom prst="rect">
            <a:avLst/>
          </a:prstGeom>
          <a:noFill/>
          <a:ln>
            <a:noFill/>
          </a:ln>
        </p:spPr>
      </p:sp>
      <p:sp>
        <p:nvSpPr>
          <p:cNvPr id="109" name="Google Shape;109;p15"/>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722240267"/>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3_Trade Title Only" type="titleOnly">
  <p:cSld name="23_Trade Title Only">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16"/>
          <p:cNvSpPr txBox="1">
            <a:spLocks noGrp="1"/>
          </p:cNvSpPr>
          <p:nvPr>
            <p:ph type="title"/>
          </p:nvPr>
        </p:nvSpPr>
        <p:spPr>
          <a:xfrm>
            <a:off x="2207739" y="274639"/>
            <a:ext cx="937466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9E9"/>
              </a:buClr>
              <a:buSzPts val="2800"/>
              <a:buFont typeface="Arial"/>
              <a:buNone/>
              <a:defRPr sz="3733" b="1">
                <a:solidFill>
                  <a:srgbClr val="00B9E9"/>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112" name="Google Shape;112;p16"/>
          <p:cNvCxnSpPr/>
          <p:nvPr/>
        </p:nvCxnSpPr>
        <p:spPr>
          <a:xfrm>
            <a:off x="598313" y="6497004"/>
            <a:ext cx="10272889" cy="0"/>
          </a:xfrm>
          <a:prstGeom prst="straightConnector1">
            <a:avLst/>
          </a:prstGeom>
          <a:noFill/>
          <a:ln w="9525" cap="flat" cmpd="sng">
            <a:solidFill>
              <a:schemeClr val="lt2"/>
            </a:solidFill>
            <a:prstDash val="solid"/>
            <a:round/>
            <a:headEnd type="none" w="sm" len="sm"/>
            <a:tailEnd type="none" w="sm" len="sm"/>
          </a:ln>
        </p:spPr>
      </p:cxnSp>
      <p:sp>
        <p:nvSpPr>
          <p:cNvPr id="113" name="Google Shape;113;p16"/>
          <p:cNvSpPr txBox="1">
            <a:spLocks noGrp="1"/>
          </p:cNvSpPr>
          <p:nvPr>
            <p:ph type="sldNum" idx="12"/>
          </p:nvPr>
        </p:nvSpPr>
        <p:spPr>
          <a:xfrm>
            <a:off x="9248320" y="6218236"/>
            <a:ext cx="2844800"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333">
                <a:solidFill>
                  <a:srgbClr val="929090"/>
                </a:solidFill>
                <a:latin typeface="Arial"/>
                <a:ea typeface="Arial"/>
                <a:cs typeface="Arial"/>
                <a:sym typeface="Arial"/>
              </a:defRPr>
            </a:lvl1pPr>
            <a:lvl2pPr marL="0" lvl="1" indent="0" algn="ctr">
              <a:spcBef>
                <a:spcPts val="0"/>
              </a:spcBef>
              <a:buNone/>
              <a:defRPr sz="1333">
                <a:solidFill>
                  <a:srgbClr val="929090"/>
                </a:solidFill>
                <a:latin typeface="Arial"/>
                <a:ea typeface="Arial"/>
                <a:cs typeface="Arial"/>
                <a:sym typeface="Arial"/>
              </a:defRPr>
            </a:lvl2pPr>
            <a:lvl3pPr marL="0" lvl="2" indent="0" algn="ctr">
              <a:spcBef>
                <a:spcPts val="0"/>
              </a:spcBef>
              <a:buNone/>
              <a:defRPr sz="1333">
                <a:solidFill>
                  <a:srgbClr val="929090"/>
                </a:solidFill>
                <a:latin typeface="Arial"/>
                <a:ea typeface="Arial"/>
                <a:cs typeface="Arial"/>
                <a:sym typeface="Arial"/>
              </a:defRPr>
            </a:lvl3pPr>
            <a:lvl4pPr marL="0" lvl="3" indent="0" algn="ctr">
              <a:spcBef>
                <a:spcPts val="0"/>
              </a:spcBef>
              <a:buNone/>
              <a:defRPr sz="1333">
                <a:solidFill>
                  <a:srgbClr val="929090"/>
                </a:solidFill>
                <a:latin typeface="Arial"/>
                <a:ea typeface="Arial"/>
                <a:cs typeface="Arial"/>
                <a:sym typeface="Arial"/>
              </a:defRPr>
            </a:lvl4pPr>
            <a:lvl5pPr marL="0" lvl="4" indent="0" algn="ctr">
              <a:spcBef>
                <a:spcPts val="0"/>
              </a:spcBef>
              <a:buNone/>
              <a:defRPr sz="1333">
                <a:solidFill>
                  <a:srgbClr val="929090"/>
                </a:solidFill>
                <a:latin typeface="Arial"/>
                <a:ea typeface="Arial"/>
                <a:cs typeface="Arial"/>
                <a:sym typeface="Arial"/>
              </a:defRPr>
            </a:lvl5pPr>
            <a:lvl6pPr marL="0" lvl="5" indent="0" algn="ctr">
              <a:spcBef>
                <a:spcPts val="0"/>
              </a:spcBef>
              <a:buNone/>
              <a:defRPr sz="1333">
                <a:solidFill>
                  <a:srgbClr val="929090"/>
                </a:solidFill>
                <a:latin typeface="Arial"/>
                <a:ea typeface="Arial"/>
                <a:cs typeface="Arial"/>
                <a:sym typeface="Arial"/>
              </a:defRPr>
            </a:lvl6pPr>
            <a:lvl7pPr marL="0" lvl="6" indent="0" algn="ctr">
              <a:spcBef>
                <a:spcPts val="0"/>
              </a:spcBef>
              <a:buNone/>
              <a:defRPr sz="1333">
                <a:solidFill>
                  <a:srgbClr val="929090"/>
                </a:solidFill>
                <a:latin typeface="Arial"/>
                <a:ea typeface="Arial"/>
                <a:cs typeface="Arial"/>
                <a:sym typeface="Arial"/>
              </a:defRPr>
            </a:lvl7pPr>
            <a:lvl8pPr marL="0" lvl="7" indent="0" algn="ctr">
              <a:spcBef>
                <a:spcPts val="0"/>
              </a:spcBef>
              <a:buNone/>
              <a:defRPr sz="1333">
                <a:solidFill>
                  <a:srgbClr val="929090"/>
                </a:solidFill>
                <a:latin typeface="Arial"/>
                <a:ea typeface="Arial"/>
                <a:cs typeface="Arial"/>
                <a:sym typeface="Arial"/>
              </a:defRPr>
            </a:lvl8pPr>
            <a:lvl9pPr marL="0" lvl="8" indent="0" algn="ctr">
              <a:spcBef>
                <a:spcPts val="0"/>
              </a:spcBef>
              <a:buNone/>
              <a:defRPr sz="1333">
                <a:solidFill>
                  <a:srgbClr val="929090"/>
                </a:solidFill>
                <a:latin typeface="Arial"/>
                <a:ea typeface="Arial"/>
                <a:cs typeface="Arial"/>
                <a:sym typeface="Arial"/>
              </a:defRPr>
            </a:lvl9pPr>
          </a:lstStyle>
          <a:p>
            <a:fld id="{00000000-1234-1234-1234-123412341234}" type="slidenum">
              <a:rPr lang="en-US" smtClean="0"/>
              <a:pPr/>
              <a:t>‹#›</a:t>
            </a:fld>
            <a:endParaRPr lang="en-US"/>
          </a:p>
        </p:txBody>
      </p:sp>
      <p:sp>
        <p:nvSpPr>
          <p:cNvPr id="114" name="Google Shape;114;p16"/>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6520419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86833" y="301625"/>
            <a:ext cx="11220451"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82600" y="1645924"/>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2"/>
          <p:cNvSpPr>
            <a:spLocks noGrp="1"/>
          </p:cNvSpPr>
          <p:nvPr>
            <p:ph sz="half" idx="10"/>
          </p:nvPr>
        </p:nvSpPr>
        <p:spPr>
          <a:xfrm>
            <a:off x="6208059" y="1639485"/>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6270514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239733"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cxnSp>
        <p:nvCxnSpPr>
          <p:cNvPr id="8" name="Straight Connector 7"/>
          <p:cNvCxnSpPr/>
          <p:nvPr/>
        </p:nvCxnSpPr>
        <p:spPr>
          <a:xfrm>
            <a:off x="544722" y="6486952"/>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0"/>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pic>
        <p:nvPicPr>
          <p:cNvPr id="15" name="Picture 14" descr="OpenGroup_O_Purple.png"/>
          <p:cNvPicPr>
            <a:picLocks noChangeAspect="1"/>
          </p:cNvPicPr>
          <p:nvPr/>
        </p:nvPicPr>
        <p:blipFill rotWithShape="1">
          <a:blip r:embed="rId2" cstate="print">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Tree>
    <p:extLst>
      <p:ext uri="{BB962C8B-B14F-4D97-AF65-F5344CB8AC3E}">
        <p14:creationId xmlns:p14="http://schemas.microsoft.com/office/powerpoint/2010/main" val="349580620"/>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17664690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7048501" y="10654"/>
            <a:ext cx="5143499" cy="6857999"/>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pr="smNativeData" xmlns:p14="http://schemas.microsoft.com/office/powerpoint/2010/main" xmlns=""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99393" y="3612279"/>
            <a:ext cx="8619695" cy="1143000"/>
          </a:xfrm>
        </p:spPr>
        <p:txBody>
          <a:bodyPr>
            <a:normAutofit/>
          </a:bodyPr>
          <a:lstStyle>
            <a:lvl1pPr>
              <a:defRPr sz="2667" i="1">
                <a:solidFill>
                  <a:schemeClr val="accent1"/>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solidFill>
                  <a:schemeClr val="tx2">
                    <a:lumMod val="60000"/>
                    <a:lumOff val="40000"/>
                  </a:schemeClr>
                </a:solidFill>
              </a:defRPr>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3" name="Picture 2">
            <a:extLst>
              <a:ext uri="{FF2B5EF4-FFF2-40B4-BE49-F238E27FC236}">
                <a16:creationId xmlns:a16="http://schemas.microsoft.com/office/drawing/2014/main" id="{9B44A4CE-6EEE-C847-A8ED-7283A476C706}"/>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2178714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2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6761018" y="1"/>
            <a:ext cx="5455812"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pr="smNativeData" xmlns:p14="http://schemas.microsoft.com/office/powerpoint/2010/main" xmlns=""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3415026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3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6727768" y="-1"/>
            <a:ext cx="5464233"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pr="smNativeData" xmlns:p14="http://schemas.microsoft.com/office/powerpoint/2010/main" xmlns=""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4135117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27839649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grpSp>
        <p:nvGrpSpPr>
          <p:cNvPr id="14" name="Group 13"/>
          <p:cNvGrpSpPr/>
          <p:nvPr/>
        </p:nvGrpSpPr>
        <p:grpSpPr>
          <a:xfrm>
            <a:off x="0" y="2"/>
            <a:ext cx="12192000" cy="6857999"/>
            <a:chOff x="0" y="0"/>
            <a:chExt cx="9144000" cy="6857999"/>
          </a:xfrm>
        </p:grpSpPr>
        <p:sp>
          <p:nvSpPr>
            <p:cNvPr id="7" name="Rectangle 6"/>
            <p:cNvSpPr/>
            <p:nvPr userDrawn="1"/>
          </p:nvSpPr>
          <p:spPr>
            <a:xfrm>
              <a:off x="0" y="0"/>
              <a:ext cx="9144000" cy="68579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p>
          </p:txBody>
        </p:sp>
        <p:cxnSp>
          <p:nvCxnSpPr>
            <p:cNvPr id="9" name="Straight Connector 8"/>
            <p:cNvCxnSpPr/>
            <p:nvPr userDrawn="1"/>
          </p:nvCxnSpPr>
          <p:spPr>
            <a:xfrm>
              <a:off x="448733" y="6486955"/>
              <a:ext cx="7704667"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userDrawn="1"/>
          </p:nvSpPr>
          <p:spPr>
            <a:xfrm>
              <a:off x="364063" y="6486952"/>
              <a:ext cx="2421466" cy="256545"/>
            </a:xfrm>
            <a:prstGeom prst="rect">
              <a:avLst/>
            </a:prstGeom>
            <a:noFill/>
          </p:spPr>
          <p:txBody>
            <a:bodyPr wrap="square" rtlCol="0">
              <a:spAutoFit/>
            </a:bodyPr>
            <a:lstStyle/>
            <a:p>
              <a:r>
                <a:rPr lang="en-GB" sz="1067" dirty="0">
                  <a:solidFill>
                    <a:srgbClr val="FFFFFF"/>
                  </a:solidFill>
                  <a:latin typeface="Arial" charset="0"/>
                </a:rPr>
                <a:t>Copyright </a:t>
              </a:r>
              <a:r>
                <a:rPr lang="en-GB" sz="1067" dirty="0">
                  <a:solidFill>
                    <a:srgbClr val="FFFFFF"/>
                  </a:solidFill>
                  <a:latin typeface="Arial" charset="0"/>
                  <a:cs typeface="Calibri" charset="0"/>
                </a:rPr>
                <a:t>© </a:t>
              </a:r>
              <a:r>
                <a:rPr lang="en-GB" sz="1067" dirty="0">
                  <a:solidFill>
                    <a:srgbClr val="FFFFFF"/>
                  </a:solidFill>
                  <a:latin typeface="Arial" charset="0"/>
                </a:rPr>
                <a:t>The Open Group 2020</a:t>
              </a:r>
            </a:p>
          </p:txBody>
        </p:sp>
      </p:grpSp>
      <p:sp>
        <p:nvSpPr>
          <p:cNvPr id="12" name="Slide Number Placeholder 5"/>
          <p:cNvSpPr>
            <a:spLocks noGrp="1"/>
          </p:cNvSpPr>
          <p:nvPr>
            <p:ph type="sldNum" sz="quarter" idx="12"/>
          </p:nvPr>
        </p:nvSpPr>
        <p:spPr>
          <a:xfrm>
            <a:off x="10033909" y="6214358"/>
            <a:ext cx="683419" cy="365125"/>
          </a:xfrm>
          <a:prstGeom prst="rect">
            <a:avLst/>
          </a:prstGeom>
        </p:spPr>
        <p:txBody>
          <a:bodyPr/>
          <a:lstStyle>
            <a:lvl1pPr algn="ctr">
              <a:defRPr>
                <a:solidFill>
                  <a:schemeClr val="accent1"/>
                </a:solidFill>
              </a:defRPr>
            </a:lvl1pPr>
          </a:lstStyle>
          <a:p>
            <a:fld id="{2FEB81B2-2AA1-4AF4-A66A-0751F51A3799}" type="slidenum">
              <a:rPr lang="en-US" smtClean="0"/>
              <a:t>‹#›</a:t>
            </a:fld>
            <a:endParaRPr lang="en-US"/>
          </a:p>
        </p:txBody>
      </p:sp>
      <p:sp>
        <p:nvSpPr>
          <p:cNvPr id="2" name="Title 1"/>
          <p:cNvSpPr>
            <a:spLocks noGrp="1"/>
          </p:cNvSpPr>
          <p:nvPr>
            <p:ph type="ctrTitle" hasCustomPrompt="1"/>
          </p:nvPr>
        </p:nvSpPr>
        <p:spPr>
          <a:xfrm>
            <a:off x="540174" y="2572217"/>
            <a:ext cx="7408985" cy="884079"/>
          </a:xfrm>
        </p:spPr>
        <p:txBody>
          <a:bodyPr>
            <a:normAutofit/>
          </a:bodyPr>
          <a:lstStyle>
            <a:lvl1pPr>
              <a:defRPr sz="5333" baseline="0">
                <a:solidFill>
                  <a:schemeClr val="bg1"/>
                </a:solidFill>
              </a:defRPr>
            </a:lvl1pPr>
          </a:lstStyle>
          <a:p>
            <a:r>
              <a:rPr lang="en-GB" dirty="0"/>
              <a:t>Divider Title</a:t>
            </a:r>
            <a:endParaRPr lang="en-US" dirty="0"/>
          </a:p>
        </p:txBody>
      </p:sp>
      <p:pic>
        <p:nvPicPr>
          <p:cNvPr id="13" name="7A01CB94-0562-4695-BAB5-9169043FC443">
            <a:extLst>
              <a:ext uri="{FF2B5EF4-FFF2-40B4-BE49-F238E27FC236}">
                <a16:creationId xmlns:a16="http://schemas.microsoft.com/office/drawing/2014/main" id="{D4C70607-63BD-47CF-82FF-ECEC23DB8677}"/>
              </a:ext>
            </a:extLst>
          </p:cNvPr>
          <p:cNvPicPr>
            <a:picLocks noChangeAspect="1" noChangeArrowheads="1"/>
          </p:cNvPicPr>
          <p:nvPr/>
        </p:nvPicPr>
        <p:blipFill>
          <a:blip r:embed="rId2"/>
          <a:stretch>
            <a:fillRect/>
          </a:stretch>
        </p:blipFill>
        <p:spPr bwMode="auto">
          <a:xfrm>
            <a:off x="10717328" y="6154309"/>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86134542"/>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544722" y="6476907"/>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76903"/>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188217" y="6218236"/>
            <a:ext cx="2844800" cy="365125"/>
          </a:xfrm>
          <a:prstGeom prst="rect">
            <a:avLst/>
          </a:prstGeom>
        </p:spPr>
        <p:txBody>
          <a:bodyPr/>
          <a:lstStyle>
            <a:lvl1pPr algn="ctr">
              <a:defRPr>
                <a:solidFill>
                  <a:schemeClr val="bg2">
                    <a:lumMod val="75000"/>
                  </a:schemeClr>
                </a:solidFill>
              </a:defRPr>
            </a:lvl1pPr>
          </a:lstStyle>
          <a:p>
            <a:fld id="{E47BC618-24A3-4969-A553-87364AA6DABE}" type="slidenum">
              <a:rPr lang="en-US" smtClean="0"/>
              <a:t>‹#›</a:t>
            </a:fld>
            <a:endParaRPr lang="en-US"/>
          </a:p>
        </p:txBody>
      </p:sp>
      <p:cxnSp>
        <p:nvCxnSpPr>
          <p:cNvPr id="7" name="Straight Connector 6">
            <a:extLst>
              <a:ext uri="{FF2B5EF4-FFF2-40B4-BE49-F238E27FC236}">
                <a16:creationId xmlns:a16="http://schemas.microsoft.com/office/drawing/2014/main" id="{D912CF3F-F052-48F2-BB12-FAFEFD760352}"/>
              </a:ext>
            </a:extLst>
          </p:cNvPr>
          <p:cNvCxnSpPr/>
          <p:nvPr userDrawn="1"/>
        </p:nvCxnSpPr>
        <p:spPr>
          <a:xfrm>
            <a:off x="598312" y="6486956"/>
            <a:ext cx="9891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51031204"/>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213976"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1504199834"/>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239733"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cxnSp>
        <p:nvCxnSpPr>
          <p:cNvPr id="8" name="Straight Connector 7"/>
          <p:cNvCxnSpPr/>
          <p:nvPr/>
        </p:nvCxnSpPr>
        <p:spPr>
          <a:xfrm>
            <a:off x="544722" y="6486952"/>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0"/>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pic>
        <p:nvPicPr>
          <p:cNvPr id="15" name="Picture 14" descr="OpenGroup_O_Purple.png"/>
          <p:cNvPicPr>
            <a:picLocks noChangeAspect="1"/>
          </p:cNvPicPr>
          <p:nvPr/>
        </p:nvPicPr>
        <p:blipFill rotWithShape="1">
          <a:blip r:embed="rId2" cstate="print">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Tree>
    <p:extLst>
      <p:ext uri="{BB962C8B-B14F-4D97-AF65-F5344CB8AC3E}">
        <p14:creationId xmlns:p14="http://schemas.microsoft.com/office/powerpoint/2010/main" val="1796277689"/>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Box 8"/>
          <p:cNvSpPr txBox="1"/>
          <p:nvPr/>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cxnSp>
        <p:nvCxnSpPr>
          <p:cNvPr id="11" name="Straight Connector 10"/>
          <p:cNvCxnSpPr/>
          <p:nvPr/>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4" name="Slide Number Placeholder 5"/>
          <p:cNvSpPr>
            <a:spLocks noGrp="1"/>
          </p:cNvSpPr>
          <p:nvPr>
            <p:ph type="sldNum" sz="quarter" idx="12"/>
          </p:nvPr>
        </p:nvSpPr>
        <p:spPr>
          <a:xfrm>
            <a:off x="9205389" y="6200136"/>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4016911713"/>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cxnSp>
        <p:nvCxnSpPr>
          <p:cNvPr id="6" name="Straight Connector 5"/>
          <p:cNvCxnSpPr/>
          <p:nvPr/>
        </p:nvCxnSpPr>
        <p:spPr>
          <a:xfrm>
            <a:off x="598313" y="6497004"/>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85418" y="6497002"/>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248320" y="6218236"/>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307764434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cxnSp>
        <p:nvCxnSpPr>
          <p:cNvPr id="5" name="Straight Connector 4"/>
          <p:cNvCxnSpPr/>
          <p:nvPr/>
        </p:nvCxnSpPr>
        <p:spPr>
          <a:xfrm>
            <a:off x="598313"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txBox="1">
            <a:spLocks/>
          </p:cNvSpPr>
          <p:nvPr/>
        </p:nvSpPr>
        <p:spPr>
          <a:xfrm>
            <a:off x="9256905" y="6185342"/>
            <a:ext cx="2844800" cy="365125"/>
          </a:xfrm>
          <a:prstGeom prst="rect">
            <a:avLst/>
          </a:prstGeom>
        </p:spPr>
        <p:txBody>
          <a:bodyPr/>
          <a:lstStyle>
            <a:defPPr>
              <a:defRPr lang="en-US"/>
            </a:defPPr>
            <a:lvl1pPr marL="0" algn="ctr" defTabSz="457200" rtl="0" eaLnBrk="1" latinLnBrk="0" hangingPunct="1">
              <a:defRPr sz="1800" kern="1200">
                <a:solidFill>
                  <a:schemeClr val="bg2">
                    <a:lumMod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4BBDA901-AC44-DA44-B86F-73C28EB4CF87}" type="slidenum">
              <a:rPr lang="en-GB" sz="1333" smtClean="0">
                <a:latin typeface="Arial" panose="020B0604020202020204" pitchFamily="34" charset="0"/>
                <a:cs typeface="Arial" panose="020B0604020202020204" pitchFamily="34" charset="0"/>
              </a:rPr>
              <a:pPr/>
              <a:t>‹#›</a:t>
            </a:fld>
            <a:endParaRPr lang="en-GB" sz="1333"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47388680"/>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34038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53178607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86833" y="301625"/>
            <a:ext cx="11220451"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82600" y="1645924"/>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2"/>
          <p:cNvSpPr>
            <a:spLocks noGrp="1"/>
          </p:cNvSpPr>
          <p:nvPr>
            <p:ph sz="half" idx="10"/>
          </p:nvPr>
        </p:nvSpPr>
        <p:spPr>
          <a:xfrm>
            <a:off x="6208059" y="1639485"/>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1726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69042901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0a_Title &amp; Content &lt;O&gt;">
    <p:spTree>
      <p:nvGrpSpPr>
        <p:cNvPr id="1" name=""/>
        <p:cNvGrpSpPr/>
        <p:nvPr/>
      </p:nvGrpSpPr>
      <p:grpSpPr>
        <a:xfrm>
          <a:off x="0" y="0"/>
          <a:ext cx="0" cy="0"/>
          <a:chOff x="0" y="0"/>
          <a:chExt cx="0" cy="0"/>
        </a:xfrm>
      </p:grpSpPr>
      <p:pic>
        <p:nvPicPr>
          <p:cNvPr id="7" name="Picture 6" descr="OpenGroup_O_Purple.png">
            <a:extLst>
              <a:ext uri="{FF2B5EF4-FFF2-40B4-BE49-F238E27FC236}">
                <a16:creationId xmlns:a16="http://schemas.microsoft.com/office/drawing/2014/main" id="{5005BAFC-111B-9D44-AA11-F434350F4748}"/>
              </a:ext>
            </a:extLst>
          </p:cNvPr>
          <p:cNvPicPr>
            <a:picLocks noChangeAspect="1"/>
          </p:cNvPicPr>
          <p:nvPr userDrawn="1"/>
        </p:nvPicPr>
        <p:blipFill rotWithShape="1">
          <a:blip r:embed="rId2" cstate="screen">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dirty="0"/>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3D3D5913-76EF-1148-B78F-2FDF8B861731}"/>
              </a:ext>
            </a:extLst>
          </p:cNvPr>
          <p:cNvSpPr>
            <a:spLocks noGrp="1"/>
          </p:cNvSpPr>
          <p:nvPr>
            <p:ph type="ftr" sz="quarter" idx="13"/>
          </p:nvPr>
        </p:nvSpPr>
        <p:spPr/>
        <p:txBody>
          <a:bodyPr/>
          <a:lstStyle/>
          <a:p>
            <a:r>
              <a:rPr lang="en-GB">
                <a:solidFill>
                  <a:schemeClr val="bg2">
                    <a:lumMod val="75000"/>
                  </a:schemeClr>
                </a:solidFill>
                <a:latin typeface="Arial" charset="0"/>
              </a:rPr>
              <a:t>Copyright © The Open Group 2021</a:t>
            </a:r>
            <a:endParaRPr lang="en-GB" dirty="0">
              <a:solidFill>
                <a:schemeClr val="bg2">
                  <a:lumMod val="75000"/>
                </a:schemeClr>
              </a:solidFill>
              <a:latin typeface="Arial" charset="0"/>
            </a:endParaRPr>
          </a:p>
        </p:txBody>
      </p:sp>
    </p:spTree>
    <p:extLst>
      <p:ext uri="{BB962C8B-B14F-4D97-AF65-F5344CB8AC3E}">
        <p14:creationId xmlns:p14="http://schemas.microsoft.com/office/powerpoint/2010/main" val="379616408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0_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dirty="0"/>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5BFD9B87-4217-CE43-86CD-BB874CDAA336}"/>
              </a:ext>
            </a:extLst>
          </p:cNvPr>
          <p:cNvSpPr>
            <a:spLocks noGrp="1"/>
          </p:cNvSpPr>
          <p:nvPr>
            <p:ph type="ftr" sz="quarter" idx="13"/>
          </p:nvPr>
        </p:nvSpPr>
        <p:spPr/>
        <p:txBody>
          <a:bodyPr/>
          <a:lstStyle/>
          <a:p>
            <a:r>
              <a:rPr lang="en-GB">
                <a:solidFill>
                  <a:schemeClr val="bg2">
                    <a:lumMod val="75000"/>
                  </a:schemeClr>
                </a:solidFill>
                <a:latin typeface="Arial" charset="0"/>
              </a:rPr>
              <a:t>Copyright © The Open Group 2021</a:t>
            </a:r>
            <a:endParaRPr lang="en-GB" dirty="0">
              <a:solidFill>
                <a:schemeClr val="bg2">
                  <a:lumMod val="75000"/>
                </a:schemeClr>
              </a:solidFill>
              <a:latin typeface="Arial" charset="0"/>
            </a:endParaRPr>
          </a:p>
        </p:txBody>
      </p:sp>
    </p:spTree>
    <p:extLst>
      <p:ext uri="{BB962C8B-B14F-4D97-AF65-F5344CB8AC3E}">
        <p14:creationId xmlns:p14="http://schemas.microsoft.com/office/powerpoint/2010/main" val="1478354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23351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77142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719177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9317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2.sv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image" Target="../media/image9.png"/><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image" Target="../media/image21.png"/><Relationship Id="rId2" Type="http://schemas.openxmlformats.org/officeDocument/2006/relationships/slideLayout" Target="../slideLayouts/slideLayout38.xml"/><Relationship Id="rId16" Type="http://schemas.openxmlformats.org/officeDocument/2006/relationships/theme" Target="../theme/theme3.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5">
            <a:extLst>
              <a:ext uri="{96DAC541-7B7A-43D3-8B79-37D633B846F1}">
                <asvg:svgBlip xmlns:asvg="http://schemas.microsoft.com/office/drawing/2016/SVG/main" r:embed="rId26"/>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1810502304"/>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 id="2147483795" r:id="rId13"/>
    <p:sldLayoutId id="2147483796" r:id="rId14"/>
    <p:sldLayoutId id="2147483797" r:id="rId15"/>
    <p:sldLayoutId id="2147483798" r:id="rId16"/>
    <p:sldLayoutId id="2147483799" r:id="rId17"/>
    <p:sldLayoutId id="2147483800" r:id="rId18"/>
    <p:sldLayoutId id="2147483801" r:id="rId19"/>
    <p:sldLayoutId id="2147483802" r:id="rId20"/>
    <p:sldLayoutId id="2147483803" r:id="rId21"/>
    <p:sldLayoutId id="2147483804" r:id="rId22"/>
    <p:sldLayoutId id="2147483924" r:id="rId23"/>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accent1"/>
              </a:buClr>
              <a:buSzPts val="2800"/>
              <a:buFont typeface="Arial"/>
              <a:buNone/>
              <a:defRPr sz="2800" b="1" i="0" u="none" strike="noStrike" cap="none">
                <a:solidFill>
                  <a:schemeClr val="accen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Autofit/>
          </a:bodyPr>
          <a:lstStyle>
            <a:lvl1pPr marL="457200" marR="0" lvl="0" indent="-355600" algn="l" rtl="0">
              <a:spcBef>
                <a:spcPts val="1200"/>
              </a:spcBef>
              <a:spcAft>
                <a:spcPts val="0"/>
              </a:spcAft>
              <a:buClr>
                <a:schemeClr val="accent1"/>
              </a:buClr>
              <a:buSzPts val="2000"/>
              <a:buFont typeface="Arial"/>
              <a:buChar char="»"/>
              <a:defRPr sz="2000" b="0" i="0" u="none" strike="noStrike" cap="none">
                <a:solidFill>
                  <a:schemeClr val="dk2"/>
                </a:solidFill>
                <a:latin typeface="Arial"/>
                <a:ea typeface="Arial"/>
                <a:cs typeface="Arial"/>
                <a:sym typeface="Arial"/>
              </a:defRPr>
            </a:lvl1pPr>
            <a:lvl2pPr marL="914400" marR="0" lvl="1" indent="-342900" algn="l" rtl="0">
              <a:spcBef>
                <a:spcPts val="360"/>
              </a:spcBef>
              <a:spcAft>
                <a:spcPts val="0"/>
              </a:spcAft>
              <a:buClr>
                <a:schemeClr val="accent1"/>
              </a:buClr>
              <a:buSzPts val="1800"/>
              <a:buFont typeface="Arial"/>
              <a:buChar char="–"/>
              <a:defRPr sz="1800" b="0" i="0" u="none" strike="noStrike" cap="none">
                <a:solidFill>
                  <a:schemeClr val="dk2"/>
                </a:solidFill>
                <a:latin typeface="Arial"/>
                <a:ea typeface="Arial"/>
                <a:cs typeface="Arial"/>
                <a:sym typeface="Arial"/>
              </a:defRPr>
            </a:lvl2pPr>
            <a:lvl3pPr marL="1371600" marR="0" lvl="2" indent="-330200" algn="l" rtl="0">
              <a:spcBef>
                <a:spcPts val="320"/>
              </a:spcBef>
              <a:spcAft>
                <a:spcPts val="0"/>
              </a:spcAft>
              <a:buClr>
                <a:schemeClr val="accent1"/>
              </a:buClr>
              <a:buSzPts val="1600"/>
              <a:buFont typeface="Arial"/>
              <a:buChar char="•"/>
              <a:defRPr sz="1600" b="0" i="0" u="none" strike="noStrike" cap="none">
                <a:solidFill>
                  <a:schemeClr val="dk2"/>
                </a:solidFill>
                <a:latin typeface="Arial"/>
                <a:ea typeface="Arial"/>
                <a:cs typeface="Arial"/>
                <a:sym typeface="Arial"/>
              </a:defRPr>
            </a:lvl3pPr>
            <a:lvl4pPr marL="1828800" marR="0" lvl="3" indent="-317500" algn="l" rtl="0">
              <a:spcBef>
                <a:spcPts val="280"/>
              </a:spcBef>
              <a:spcAft>
                <a:spcPts val="0"/>
              </a:spcAft>
              <a:buClr>
                <a:schemeClr val="accent1"/>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spcBef>
                <a:spcPts val="280"/>
              </a:spcBef>
              <a:spcAft>
                <a:spcPts val="0"/>
              </a:spcAft>
              <a:buClr>
                <a:schemeClr val="accent1"/>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marR="0" lvl="0" indent="0" algn="ctr" rtl="0">
              <a:spcBef>
                <a:spcPts val="0"/>
              </a:spcBef>
              <a:buNone/>
              <a:defRPr sz="1333" b="0" i="0" u="none" strike="noStrike" cap="none">
                <a:solidFill>
                  <a:srgbClr val="929090"/>
                </a:solidFill>
                <a:latin typeface="Arial"/>
                <a:ea typeface="Arial"/>
                <a:cs typeface="Arial"/>
                <a:sym typeface="Arial"/>
              </a:defRPr>
            </a:lvl1pPr>
            <a:lvl2pPr marL="0" marR="0" lvl="1" indent="0" algn="ctr" rtl="0">
              <a:spcBef>
                <a:spcPts val="0"/>
              </a:spcBef>
              <a:buNone/>
              <a:defRPr sz="1333" b="0" i="0" u="none" strike="noStrike" cap="none">
                <a:solidFill>
                  <a:srgbClr val="929090"/>
                </a:solidFill>
                <a:latin typeface="Arial"/>
                <a:ea typeface="Arial"/>
                <a:cs typeface="Arial"/>
                <a:sym typeface="Arial"/>
              </a:defRPr>
            </a:lvl2pPr>
            <a:lvl3pPr marL="0" marR="0" lvl="2" indent="0" algn="ctr" rtl="0">
              <a:spcBef>
                <a:spcPts val="0"/>
              </a:spcBef>
              <a:buNone/>
              <a:defRPr sz="1333" b="0" i="0" u="none" strike="noStrike" cap="none">
                <a:solidFill>
                  <a:srgbClr val="929090"/>
                </a:solidFill>
                <a:latin typeface="Arial"/>
                <a:ea typeface="Arial"/>
                <a:cs typeface="Arial"/>
                <a:sym typeface="Arial"/>
              </a:defRPr>
            </a:lvl3pPr>
            <a:lvl4pPr marL="0" marR="0" lvl="3" indent="0" algn="ctr" rtl="0">
              <a:spcBef>
                <a:spcPts val="0"/>
              </a:spcBef>
              <a:buNone/>
              <a:defRPr sz="1333" b="0" i="0" u="none" strike="noStrike" cap="none">
                <a:solidFill>
                  <a:srgbClr val="929090"/>
                </a:solidFill>
                <a:latin typeface="Arial"/>
                <a:ea typeface="Arial"/>
                <a:cs typeface="Arial"/>
                <a:sym typeface="Arial"/>
              </a:defRPr>
            </a:lvl4pPr>
            <a:lvl5pPr marL="0" marR="0" lvl="4" indent="0" algn="ctr" rtl="0">
              <a:spcBef>
                <a:spcPts val="0"/>
              </a:spcBef>
              <a:buNone/>
              <a:defRPr sz="1333" b="0" i="0" u="none" strike="noStrike" cap="none">
                <a:solidFill>
                  <a:srgbClr val="929090"/>
                </a:solidFill>
                <a:latin typeface="Arial"/>
                <a:ea typeface="Arial"/>
                <a:cs typeface="Arial"/>
                <a:sym typeface="Arial"/>
              </a:defRPr>
            </a:lvl5pPr>
            <a:lvl6pPr marL="0" marR="0" lvl="5" indent="0" algn="ctr" rtl="0">
              <a:spcBef>
                <a:spcPts val="0"/>
              </a:spcBef>
              <a:buNone/>
              <a:defRPr sz="1333" b="0" i="0" u="none" strike="noStrike" cap="none">
                <a:solidFill>
                  <a:srgbClr val="929090"/>
                </a:solidFill>
                <a:latin typeface="Arial"/>
                <a:ea typeface="Arial"/>
                <a:cs typeface="Arial"/>
                <a:sym typeface="Arial"/>
              </a:defRPr>
            </a:lvl6pPr>
            <a:lvl7pPr marL="0" marR="0" lvl="6" indent="0" algn="ctr" rtl="0">
              <a:spcBef>
                <a:spcPts val="0"/>
              </a:spcBef>
              <a:buNone/>
              <a:defRPr sz="1333" b="0" i="0" u="none" strike="noStrike" cap="none">
                <a:solidFill>
                  <a:srgbClr val="929090"/>
                </a:solidFill>
                <a:latin typeface="Arial"/>
                <a:ea typeface="Arial"/>
                <a:cs typeface="Arial"/>
                <a:sym typeface="Arial"/>
              </a:defRPr>
            </a:lvl7pPr>
            <a:lvl8pPr marL="0" marR="0" lvl="7" indent="0" algn="ctr" rtl="0">
              <a:spcBef>
                <a:spcPts val="0"/>
              </a:spcBef>
              <a:buNone/>
              <a:defRPr sz="1333" b="0" i="0" u="none" strike="noStrike" cap="none">
                <a:solidFill>
                  <a:srgbClr val="929090"/>
                </a:solidFill>
                <a:latin typeface="Arial"/>
                <a:ea typeface="Arial"/>
                <a:cs typeface="Arial"/>
                <a:sym typeface="Arial"/>
              </a:defRPr>
            </a:lvl8pPr>
            <a:lvl9pPr marL="0" marR="0" lvl="8" indent="0" algn="ctr" rtl="0">
              <a:spcBef>
                <a:spcPts val="0"/>
              </a:spcBef>
              <a:buNone/>
              <a:defRPr sz="1333" b="0" i="0" u="none" strike="noStrike" cap="none">
                <a:solidFill>
                  <a:srgbClr val="929090"/>
                </a:solidFill>
                <a:latin typeface="Arial"/>
                <a:ea typeface="Arial"/>
                <a:cs typeface="Arial"/>
                <a:sym typeface="Arial"/>
              </a:defRPr>
            </a:lvl9pPr>
          </a:lstStyle>
          <a:p>
            <a:fld id="{00000000-1234-1234-1234-123412341234}" type="slidenum">
              <a:rPr lang="en-US" smtClean="0"/>
              <a:pPr/>
              <a:t>‹#›</a:t>
            </a:fld>
            <a:endParaRPr lang="en-US"/>
          </a:p>
        </p:txBody>
      </p:sp>
      <p:pic>
        <p:nvPicPr>
          <p:cNvPr id="13" name="Google Shape;13;p1"/>
          <p:cNvPicPr preferRelativeResize="0"/>
          <p:nvPr/>
        </p:nvPicPr>
        <p:blipFill rotWithShape="1">
          <a:blip r:embed="rId15">
            <a:alphaModFix/>
          </a:blip>
          <a:srcRect/>
          <a:stretch/>
        </p:blipFill>
        <p:spPr>
          <a:xfrm>
            <a:off x="10865333" y="6248677"/>
            <a:ext cx="1219200" cy="485225"/>
          </a:xfrm>
          <a:prstGeom prst="rect">
            <a:avLst/>
          </a:prstGeom>
          <a:noFill/>
          <a:ln>
            <a:noFill/>
          </a:ln>
        </p:spPr>
      </p:pic>
      <p:sp>
        <p:nvSpPr>
          <p:cNvPr id="14" name="Google Shape;14;p1"/>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67"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cxnSp>
        <p:nvCxnSpPr>
          <p:cNvPr id="15" name="Google Shape;15;p1"/>
          <p:cNvCxnSpPr/>
          <p:nvPr/>
        </p:nvCxnSpPr>
        <p:spPr>
          <a:xfrm>
            <a:off x="544722" y="6486956"/>
            <a:ext cx="10272889" cy="0"/>
          </a:xfrm>
          <a:prstGeom prst="straightConnector1">
            <a:avLst/>
          </a:prstGeom>
          <a:noFill/>
          <a:ln w="9525" cap="flat" cmpd="sng">
            <a:solidFill>
              <a:schemeClr val="lt2"/>
            </a:solidFill>
            <a:prstDash val="solid"/>
            <a:round/>
            <a:headEnd type="none" w="sm" len="sm"/>
            <a:tailEnd type="none" w="sm" len="sm"/>
          </a:ln>
        </p:spPr>
      </p:cxnSp>
    </p:spTree>
    <p:extLst>
      <p:ext uri="{BB962C8B-B14F-4D97-AF65-F5344CB8AC3E}">
        <p14:creationId xmlns:p14="http://schemas.microsoft.com/office/powerpoint/2010/main" val="483793892"/>
      </p:ext>
    </p:extLst>
  </p:cSld>
  <p:clrMap bg1="lt1" tx1="dk1" bg2="dk2" tx2="lt2" accent1="accent1" accent2="accent2" accent3="accent3" accent4="accent4" accent5="accent5" accent6="accent6" hlink="hlink" folHlink="folHlink"/>
  <p:sldLayoutIdLst>
    <p:sldLayoutId id="2147483892"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 id="2147483903" r:id="rId11"/>
    <p:sldLayoutId id="2147483921" r:id="rId12"/>
    <p:sldLayoutId id="2147483922"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4088">
          <p15:clr>
            <a:srgbClr val="F26B43"/>
          </p15:clr>
        </p15:guide>
        <p15:guide id="2" pos="288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p:cNvSpPr>
            <a:spLocks noGrp="1"/>
          </p:cNvSpPr>
          <p:nvPr>
            <p:ph type="sldNum" sz="quarter" idx="4"/>
          </p:nvPr>
        </p:nvSpPr>
        <p:spPr>
          <a:xfrm>
            <a:off x="10179749" y="6215495"/>
            <a:ext cx="685585" cy="365125"/>
          </a:xfrm>
          <a:prstGeom prst="rect">
            <a:avLst/>
          </a:prstGeom>
        </p:spPr>
        <p:txBody>
          <a:bodyPr/>
          <a:lstStyle>
            <a:lvl1pPr algn="ctr">
              <a:defRPr sz="1333">
                <a:solidFill>
                  <a:schemeClr val="bg2">
                    <a:lumMod val="75000"/>
                  </a:schemeClr>
                </a:solidFill>
                <a:latin typeface="Arial" panose="020B0604020202020204" pitchFamily="34" charset="0"/>
                <a:cs typeface="Arial" panose="020B0604020202020204" pitchFamily="34" charset="0"/>
              </a:defRPr>
            </a:lvl1pPr>
          </a:lstStyle>
          <a:p>
            <a:fld id="{4BBDA901-AC44-DA44-B86F-73C28EB4CF87}" type="slidenum">
              <a:rPr lang="en-GB" smtClean="0"/>
              <a:pPr/>
              <a:t>‹#›</a:t>
            </a:fld>
            <a:endParaRPr lang="en-GB" dirty="0"/>
          </a:p>
        </p:txBody>
      </p:sp>
      <p:pic>
        <p:nvPicPr>
          <p:cNvPr id="5" name="7A01CB94-0562-4695-BAB5-9169043FC443">
            <a:extLst>
              <a:ext uri="{FF2B5EF4-FFF2-40B4-BE49-F238E27FC236}">
                <a16:creationId xmlns:a16="http://schemas.microsoft.com/office/drawing/2014/main" id="{EEB16DD9-F0A7-473C-ADDE-761176C9E0E6}"/>
              </a:ext>
            </a:extLst>
          </p:cNvPr>
          <p:cNvPicPr>
            <a:picLocks noChangeAspect="1" noChangeArrowheads="1"/>
          </p:cNvPicPr>
          <p:nvPr/>
        </p:nvPicPr>
        <p:blipFill>
          <a:blip r:embed="rId17"/>
          <a:stretch>
            <a:fillRect/>
          </a:stretch>
        </p:blipFill>
        <p:spPr bwMode="auto">
          <a:xfrm>
            <a:off x="10865333" y="6248677"/>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4410563"/>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9" r:id="rId14"/>
    <p:sldLayoutId id="2147483920" r:id="rId15"/>
  </p:sldLayoutIdLst>
  <p:hf hdr="0" ftr="0" dt="0"/>
  <p:txStyles>
    <p:title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p:titleStyle>
    <p:bodyStyle>
      <a:lvl1pPr marL="457189" indent="-457189" algn="l" defTabSz="609585" rtl="0" eaLnBrk="1" latinLnBrk="0" hangingPunct="1">
        <a:spcBef>
          <a:spcPct val="20000"/>
        </a:spcBef>
        <a:buClr>
          <a:schemeClr val="accent1"/>
        </a:buClr>
        <a:buFont typeface="Arial" panose="020B0604020202020204" pitchFamily="34" charset="0"/>
        <a:buChar char="»"/>
        <a:defRPr lang="en-GB" sz="3200" kern="1200" dirty="0">
          <a:solidFill>
            <a:schemeClr val="tx2"/>
          </a:solidFill>
          <a:latin typeface="Arial" panose="020B0604020202020204" pitchFamily="34" charset="0"/>
          <a:ea typeface="+mn-ea"/>
          <a:cs typeface="Arial" panose="020B0604020202020204" pitchFamily="34" charset="0"/>
        </a:defRPr>
      </a:lvl1pPr>
      <a:lvl2pPr marL="990575" indent="-380990" algn="l" defTabSz="609585" rtl="0" eaLnBrk="1" latinLnBrk="0" hangingPunct="1">
        <a:spcBef>
          <a:spcPct val="20000"/>
        </a:spcBef>
        <a:buClr>
          <a:schemeClr val="accent1"/>
        </a:buClr>
        <a:buFont typeface="Arial"/>
        <a:buChar char="–"/>
        <a:defRPr lang="en-GB" sz="2667" kern="1200" dirty="0">
          <a:solidFill>
            <a:schemeClr val="tx2"/>
          </a:solidFill>
          <a:latin typeface="Arial" panose="020B0604020202020204" pitchFamily="34" charset="0"/>
          <a:ea typeface="+mn-ea"/>
          <a:cs typeface="Arial" panose="020B0604020202020204" pitchFamily="34" charset="0"/>
        </a:defRPr>
      </a:lvl2pPr>
      <a:lvl3pPr marL="1523962" indent="-304792" algn="l" defTabSz="609585" rtl="0" eaLnBrk="1" latinLnBrk="0" hangingPunct="1">
        <a:spcBef>
          <a:spcPct val="20000"/>
        </a:spcBef>
        <a:buClr>
          <a:schemeClr val="accent1"/>
        </a:buClr>
        <a:buFont typeface="Arial"/>
        <a:buChar char="•"/>
        <a:defRPr lang="en-GB" sz="2400" kern="1200" dirty="0">
          <a:solidFill>
            <a:schemeClr val="tx2"/>
          </a:solidFill>
          <a:latin typeface="Arial" panose="020B0604020202020204" pitchFamily="34" charset="0"/>
          <a:ea typeface="+mn-ea"/>
          <a:cs typeface="Arial" panose="020B0604020202020204" pitchFamily="34" charset="0"/>
        </a:defRPr>
      </a:lvl3pPr>
      <a:lvl4pPr marL="2133547" indent="-304792" algn="l" defTabSz="609585" rtl="0" eaLnBrk="1" latinLnBrk="0" hangingPunct="1">
        <a:spcBef>
          <a:spcPct val="20000"/>
        </a:spcBef>
        <a:buClr>
          <a:schemeClr val="accent1"/>
        </a:buClr>
        <a:buFont typeface="Arial"/>
        <a:buChar char="–"/>
        <a:defRPr lang="en-GB" sz="2133" kern="1200" dirty="0">
          <a:solidFill>
            <a:schemeClr val="tx2"/>
          </a:solidFill>
          <a:latin typeface="Arial" panose="020B0604020202020204" pitchFamily="34" charset="0"/>
          <a:ea typeface="+mn-ea"/>
          <a:cs typeface="Arial" panose="020B0604020202020204" pitchFamily="34" charset="0"/>
        </a:defRPr>
      </a:lvl4pPr>
      <a:lvl5pPr marL="2743131" indent="-304792" algn="l" defTabSz="609585" rtl="0" eaLnBrk="1" latinLnBrk="0" hangingPunct="1">
        <a:spcBef>
          <a:spcPct val="20000"/>
        </a:spcBef>
        <a:buClr>
          <a:schemeClr val="accent1"/>
        </a:buClr>
        <a:buFont typeface="Arial"/>
        <a:buChar char="»"/>
        <a:defRPr lang="en-US" sz="1867" kern="1200" dirty="0">
          <a:solidFill>
            <a:schemeClr val="tx2"/>
          </a:solidFill>
          <a:latin typeface="Arial" panose="020B0604020202020204" pitchFamily="34" charset="0"/>
          <a:ea typeface="+mn-ea"/>
          <a:cs typeface="Arial" panose="020B0604020202020204" pitchFamily="34"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88">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3" Type="http://schemas.openxmlformats.org/officeDocument/2006/relationships/hyperlink" Target="https://community.opengroup.org/osdu/data/data-definitions" TargetMode="External"/><Relationship Id="rId2" Type="http://schemas.openxmlformats.org/officeDocument/2006/relationships/image" Target="../media/image35.png"/><Relationship Id="rId1" Type="http://schemas.openxmlformats.org/officeDocument/2006/relationships/slideLayout" Target="../slideLayouts/slideLayout35.xml"/></Relationships>
</file>

<file path=ppt/slides/_rels/slide26.xml.rels><?xml version="1.0" encoding="UTF-8" standalone="yes"?>
<Relationships xmlns="http://schemas.openxmlformats.org/package/2006/relationships"><Relationship Id="rId2" Type="http://schemas.openxmlformats.org/officeDocument/2006/relationships/hyperlink" Target="https://community.opengroup.org/osdu/data/data-definitions" TargetMode="External"/><Relationship Id="rId1" Type="http://schemas.openxmlformats.org/officeDocument/2006/relationships/slideLayout" Target="../slideLayouts/slideLayout35.xml"/></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6.png"/><Relationship Id="rId1" Type="http://schemas.openxmlformats.org/officeDocument/2006/relationships/slideLayout" Target="../slideLayouts/slideLayout3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9.xml.rels><?xml version="1.0" encoding="UTF-8" standalone="yes"?>
<Relationships xmlns="http://schemas.openxmlformats.org/package/2006/relationships"><Relationship Id="rId3" Type="http://schemas.openxmlformats.org/officeDocument/2006/relationships/hyperlink" Target="https://community.opengroup.org/osdu/data/data-definitions" TargetMode="External"/><Relationship Id="rId2" Type="http://schemas.openxmlformats.org/officeDocument/2006/relationships/image" Target="../media/image35.png"/><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6.png"/><Relationship Id="rId1" Type="http://schemas.openxmlformats.org/officeDocument/2006/relationships/slideLayout" Target="../slideLayouts/slideLayout34.xml"/></Relationships>
</file>

<file path=ppt/slides/_rels/slide30.xml.rels><?xml version="1.0" encoding="UTF-8" standalone="yes"?>
<Relationships xmlns="http://schemas.openxmlformats.org/package/2006/relationships"><Relationship Id="rId2" Type="http://schemas.openxmlformats.org/officeDocument/2006/relationships/hyperlink" Target="https://community.opengroup.org/osdu/data/data-definitions" TargetMode="External"/><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33.xml.rels><?xml version="1.0" encoding="UTF-8" standalone="yes"?>
<Relationships xmlns="http://schemas.openxmlformats.org/package/2006/relationships"><Relationship Id="rId2" Type="http://schemas.openxmlformats.org/officeDocument/2006/relationships/hyperlink" Target="samples/smda-field-schema.json" TargetMode="External"/><Relationship Id="rId1" Type="http://schemas.openxmlformats.org/officeDocument/2006/relationships/slideLayout" Target="../slideLayouts/slideLayout34.xml"/></Relationships>
</file>

<file path=ppt/slides/_rels/slide34.xml.rels><?xml version="1.0" encoding="UTF-8" standalone="yes"?>
<Relationships xmlns="http://schemas.openxmlformats.org/package/2006/relationships"><Relationship Id="rId2" Type="http://schemas.openxmlformats.org/officeDocument/2006/relationships/hyperlink" Target="https://community.opengroup.org/osdu/data/data-definitions" TargetMode="External"/><Relationship Id="rId1" Type="http://schemas.openxmlformats.org/officeDocument/2006/relationships/slideLayout" Target="../slideLayouts/slideLayout3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5.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4.xml.rels><?xml version="1.0" encoding="UTF-8" standalone="yes"?>
<Relationships xmlns="http://schemas.openxmlformats.org/package/2006/relationships"><Relationship Id="rId2" Type="http://schemas.openxmlformats.org/officeDocument/2006/relationships/hyperlink" Target="https://community.opengroup.org/osdu/data/data-definitions" TargetMode="External"/><Relationship Id="rId1" Type="http://schemas.openxmlformats.org/officeDocument/2006/relationships/slideLayout" Target="../slideLayouts/slideLayout3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6.xml.rels><?xml version="1.0" encoding="UTF-8" standalone="yes"?>
<Relationships xmlns="http://schemas.openxmlformats.org/package/2006/relationships"><Relationship Id="rId2" Type="http://schemas.openxmlformats.org/officeDocument/2006/relationships/hyperlink" Target="https://community.opengroup.org/osdu/data/data-definitions" TargetMode="External"/><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5.xml"/></Relationships>
</file>

<file path=ppt/slides/_rels/slide49.xml.rels><?xml version="1.0" encoding="UTF-8" standalone="yes"?>
<Relationships xmlns="http://schemas.openxmlformats.org/package/2006/relationships"><Relationship Id="rId2" Type="http://schemas.openxmlformats.org/officeDocument/2006/relationships/hyperlink" Target="https://community.opengroup.org/osdu/data/data-definitions" TargetMode="Externa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1.xml.rels><?xml version="1.0" encoding="UTF-8" standalone="yes"?>
<Relationships xmlns="http://schemas.openxmlformats.org/package/2006/relationships"><Relationship Id="rId2" Type="http://schemas.openxmlformats.org/officeDocument/2006/relationships/hyperlink" Target="https://community.opengroup.org/osdu/data/data-definitions" TargetMode="External"/><Relationship Id="rId1" Type="http://schemas.openxmlformats.org/officeDocument/2006/relationships/slideLayout" Target="../slideLayouts/slideLayout3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4.xml"/></Relationships>
</file>

<file path=ppt/slides/_rels/slide5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6.png"/><Relationship Id="rId1" Type="http://schemas.openxmlformats.org/officeDocument/2006/relationships/slideLayout" Target="../slideLayouts/slideLayout3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6.xml.rels><?xml version="1.0" encoding="UTF-8" standalone="yes"?>
<Relationships xmlns="http://schemas.openxmlformats.org/package/2006/relationships"><Relationship Id="rId3" Type="http://schemas.openxmlformats.org/officeDocument/2006/relationships/hyperlink" Target="https://community.opengroup.org/osdu" TargetMode="External"/><Relationship Id="rId2" Type="http://schemas.openxmlformats.org/officeDocument/2006/relationships/image" Target="../media/image28.png"/><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2" Type="http://schemas.openxmlformats.org/officeDocument/2006/relationships/hyperlink" Target="https://community.opengroup.org/osdu" TargetMode="External"/><Relationship Id="rId1" Type="http://schemas.openxmlformats.org/officeDocument/2006/relationships/slideLayout" Target="../slideLayouts/slideLayout35.xml"/></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35.xml"/><Relationship Id="rId5" Type="http://schemas.openxmlformats.org/officeDocument/2006/relationships/image" Target="../media/image32.png"/><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fontScale="90000"/>
          </a:bodyPr>
          <a:lstStyle/>
          <a:p>
            <a:r>
              <a:rPr lang="en-GB" dirty="0"/>
              <a:t>OSDU Concepts</a:t>
            </a:r>
            <a:br>
              <a:rPr lang="en-GB" dirty="0"/>
            </a:br>
            <a:r>
              <a:rPr lang="en-GB" sz="2200" dirty="0"/>
              <a:t>Demystifying OSDU</a:t>
            </a:r>
            <a:endParaRPr lang="en-GB" b="0" dirty="0"/>
          </a:p>
        </p:txBody>
      </p:sp>
    </p:spTree>
    <p:extLst>
      <p:ext uri="{BB962C8B-B14F-4D97-AF65-F5344CB8AC3E}">
        <p14:creationId xmlns:p14="http://schemas.microsoft.com/office/powerpoint/2010/main" val="396914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E109DC9-125E-39EF-2468-F756DD6E3A89}"/>
              </a:ext>
            </a:extLst>
          </p:cNvPr>
          <p:cNvSpPr>
            <a:spLocks noGrp="1"/>
          </p:cNvSpPr>
          <p:nvPr>
            <p:ph type="sldNum" sz="quarter" idx="12"/>
          </p:nvPr>
        </p:nvSpPr>
        <p:spPr/>
        <p:txBody>
          <a:bodyPr/>
          <a:lstStyle/>
          <a:p>
            <a:fld id="{2FEB81B2-2AA1-4AF4-A66A-0751F51A3799}" type="slidenum">
              <a:rPr lang="en-US" smtClean="0"/>
              <a:t>10</a:t>
            </a:fld>
            <a:endParaRPr lang="en-US"/>
          </a:p>
        </p:txBody>
      </p:sp>
      <p:pic>
        <p:nvPicPr>
          <p:cNvPr id="5" name="Picture 4">
            <a:extLst>
              <a:ext uri="{FF2B5EF4-FFF2-40B4-BE49-F238E27FC236}">
                <a16:creationId xmlns:a16="http://schemas.microsoft.com/office/drawing/2014/main" id="{FD4A1221-9AFB-36E2-8C63-B4413DC65AB2}"/>
              </a:ext>
            </a:extLst>
          </p:cNvPr>
          <p:cNvPicPr>
            <a:picLocks noChangeAspect="1"/>
          </p:cNvPicPr>
          <p:nvPr/>
        </p:nvPicPr>
        <p:blipFill>
          <a:blip r:embed="rId2"/>
          <a:stretch>
            <a:fillRect/>
          </a:stretch>
        </p:blipFill>
        <p:spPr>
          <a:xfrm>
            <a:off x="1643743" y="1148510"/>
            <a:ext cx="8501743" cy="5333768"/>
          </a:xfrm>
          <a:prstGeom prst="rect">
            <a:avLst/>
          </a:prstGeom>
        </p:spPr>
      </p:pic>
      <p:sp>
        <p:nvSpPr>
          <p:cNvPr id="6" name="Title 1">
            <a:extLst>
              <a:ext uri="{FF2B5EF4-FFF2-40B4-BE49-F238E27FC236}">
                <a16:creationId xmlns:a16="http://schemas.microsoft.com/office/drawing/2014/main" id="{D7D86F8E-19EC-4EDB-7ED9-0CDBA6D2B256}"/>
              </a:ext>
            </a:extLst>
          </p:cNvPr>
          <p:cNvSpPr>
            <a:spLocks noGrp="1"/>
          </p:cNvSpPr>
          <p:nvPr>
            <p:ph type="title"/>
          </p:nvPr>
        </p:nvSpPr>
        <p:spPr>
          <a:xfrm>
            <a:off x="609600" y="274639"/>
            <a:ext cx="10972800" cy="1143000"/>
          </a:xfrm>
        </p:spPr>
        <p:txBody>
          <a:bodyPr/>
          <a:lstStyle/>
          <a:p>
            <a:r>
              <a:rPr lang="en-NO" dirty="0"/>
              <a:t>ADME</a:t>
            </a:r>
          </a:p>
        </p:txBody>
      </p:sp>
    </p:spTree>
    <p:extLst>
      <p:ext uri="{BB962C8B-B14F-4D97-AF65-F5344CB8AC3E}">
        <p14:creationId xmlns:p14="http://schemas.microsoft.com/office/powerpoint/2010/main" val="41109148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How can I communicate with my OSDU?</a:t>
            </a:r>
            <a:endParaRPr lang="en-GB" b="0" dirty="0"/>
          </a:p>
        </p:txBody>
      </p:sp>
    </p:spTree>
    <p:extLst>
      <p:ext uri="{BB962C8B-B14F-4D97-AF65-F5344CB8AC3E}">
        <p14:creationId xmlns:p14="http://schemas.microsoft.com/office/powerpoint/2010/main" val="1265308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CFAC6E-AE85-48C4-8432-4574C47BE870}"/>
              </a:ext>
            </a:extLst>
          </p:cNvPr>
          <p:cNvSpPr>
            <a:spLocks noGrp="1"/>
          </p:cNvSpPr>
          <p:nvPr>
            <p:ph type="title"/>
          </p:nvPr>
        </p:nvSpPr>
        <p:spPr/>
        <p:txBody>
          <a:bodyPr/>
          <a:lstStyle/>
          <a:p>
            <a:r>
              <a:rPr lang="en-US"/>
              <a:t>OSDU Data Platform Software Components</a:t>
            </a:r>
          </a:p>
        </p:txBody>
      </p:sp>
      <p:pic>
        <p:nvPicPr>
          <p:cNvPr id="5" name="Content Placeholder 4" descr="Graphical user interface, application, website&#10;&#10;Description automatically generated">
            <a:extLst>
              <a:ext uri="{FF2B5EF4-FFF2-40B4-BE49-F238E27FC236}">
                <a16:creationId xmlns:a16="http://schemas.microsoft.com/office/drawing/2014/main" id="{8D0B23D8-4EA5-42AD-9E46-E698F7317D7E}"/>
              </a:ext>
            </a:extLst>
          </p:cNvPr>
          <p:cNvPicPr>
            <a:picLocks noGrp="1"/>
          </p:cNvPicPr>
          <p:nvPr>
            <p:ph idx="1"/>
          </p:nvPr>
        </p:nvPicPr>
        <p:blipFill>
          <a:blip r:embed="rId2"/>
          <a:stretch>
            <a:fillRect/>
          </a:stretch>
        </p:blipFill>
        <p:spPr>
          <a:xfrm>
            <a:off x="1681404" y="1600200"/>
            <a:ext cx="8829191" cy="4525963"/>
          </a:xfrm>
          <a:prstGeom prst="rect">
            <a:avLst/>
          </a:prstGeom>
        </p:spPr>
      </p:pic>
    </p:spTree>
    <p:extLst>
      <p:ext uri="{BB962C8B-B14F-4D97-AF65-F5344CB8AC3E}">
        <p14:creationId xmlns:p14="http://schemas.microsoft.com/office/powerpoint/2010/main" val="3830783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CFAC6E-AE85-48C4-8432-4574C47BE870}"/>
              </a:ext>
            </a:extLst>
          </p:cNvPr>
          <p:cNvSpPr>
            <a:spLocks noGrp="1"/>
          </p:cNvSpPr>
          <p:nvPr>
            <p:ph type="title"/>
          </p:nvPr>
        </p:nvSpPr>
        <p:spPr/>
        <p:txBody>
          <a:bodyPr/>
          <a:lstStyle/>
          <a:p>
            <a:r>
              <a:rPr lang="en-US" dirty="0"/>
              <a:t>APIs only! (for now…?)</a:t>
            </a:r>
          </a:p>
        </p:txBody>
      </p:sp>
      <p:pic>
        <p:nvPicPr>
          <p:cNvPr id="5" name="Content Placeholder 4" descr="Graphical user interface, application, website&#10;&#10;Description automatically generated">
            <a:extLst>
              <a:ext uri="{FF2B5EF4-FFF2-40B4-BE49-F238E27FC236}">
                <a16:creationId xmlns:a16="http://schemas.microsoft.com/office/drawing/2014/main" id="{8D0B23D8-4EA5-42AD-9E46-E698F7317D7E}"/>
              </a:ext>
            </a:extLst>
          </p:cNvPr>
          <p:cNvPicPr>
            <a:picLocks noGrp="1"/>
          </p:cNvPicPr>
          <p:nvPr>
            <p:ph idx="1"/>
          </p:nvPr>
        </p:nvPicPr>
        <p:blipFill>
          <a:blip r:embed="rId2"/>
          <a:stretch>
            <a:fillRect/>
          </a:stretch>
        </p:blipFill>
        <p:spPr>
          <a:xfrm>
            <a:off x="1681404" y="1600200"/>
            <a:ext cx="8829191" cy="4525963"/>
          </a:xfrm>
          <a:prstGeom prst="rect">
            <a:avLst/>
          </a:prstGeom>
        </p:spPr>
      </p:pic>
      <p:sp>
        <p:nvSpPr>
          <p:cNvPr id="2" name="Frame 1">
            <a:extLst>
              <a:ext uri="{FF2B5EF4-FFF2-40B4-BE49-F238E27FC236}">
                <a16:creationId xmlns:a16="http://schemas.microsoft.com/office/drawing/2014/main" id="{FC400405-98B5-E7AF-0FDD-1A3D3E0C634A}"/>
              </a:ext>
            </a:extLst>
          </p:cNvPr>
          <p:cNvSpPr/>
          <p:nvPr/>
        </p:nvSpPr>
        <p:spPr>
          <a:xfrm>
            <a:off x="3959441" y="2876365"/>
            <a:ext cx="2521258" cy="443884"/>
          </a:xfrm>
          <a:prstGeom prst="fram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solidFill>
                <a:schemeClr val="tx1"/>
              </a:solidFill>
            </a:endParaRPr>
          </a:p>
        </p:txBody>
      </p:sp>
      <p:sp>
        <p:nvSpPr>
          <p:cNvPr id="4" name="Frame 3">
            <a:extLst>
              <a:ext uri="{FF2B5EF4-FFF2-40B4-BE49-F238E27FC236}">
                <a16:creationId xmlns:a16="http://schemas.microsoft.com/office/drawing/2014/main" id="{A49534A1-1D0D-D899-89B4-04DE0F284748}"/>
              </a:ext>
            </a:extLst>
          </p:cNvPr>
          <p:cNvSpPr/>
          <p:nvPr/>
        </p:nvSpPr>
        <p:spPr>
          <a:xfrm>
            <a:off x="6349013" y="3747856"/>
            <a:ext cx="2155795" cy="443884"/>
          </a:xfrm>
          <a:prstGeom prst="fram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solidFill>
                <a:schemeClr val="tx1"/>
              </a:solidFill>
            </a:endParaRPr>
          </a:p>
        </p:txBody>
      </p:sp>
      <p:sp>
        <p:nvSpPr>
          <p:cNvPr id="6" name="Down Arrow 5">
            <a:extLst>
              <a:ext uri="{FF2B5EF4-FFF2-40B4-BE49-F238E27FC236}">
                <a16:creationId xmlns:a16="http://schemas.microsoft.com/office/drawing/2014/main" id="{3FEDE141-DECB-A893-ECC4-093EF2268620}"/>
              </a:ext>
            </a:extLst>
          </p:cNvPr>
          <p:cNvSpPr/>
          <p:nvPr/>
        </p:nvSpPr>
        <p:spPr>
          <a:xfrm rot="18232624">
            <a:off x="2823101" y="1565429"/>
            <a:ext cx="861134" cy="1766656"/>
          </a:xfrm>
          <a:prstGeom prst="downArrow">
            <a:avLst>
              <a:gd name="adj1" fmla="val 15625"/>
              <a:gd name="adj2" fmla="val 46354"/>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Down Arrow 6">
            <a:extLst>
              <a:ext uri="{FF2B5EF4-FFF2-40B4-BE49-F238E27FC236}">
                <a16:creationId xmlns:a16="http://schemas.microsoft.com/office/drawing/2014/main" id="{7B4B9778-D108-43DA-BECE-74CF8C0DBD02}"/>
              </a:ext>
            </a:extLst>
          </p:cNvPr>
          <p:cNvSpPr/>
          <p:nvPr/>
        </p:nvSpPr>
        <p:spPr>
          <a:xfrm rot="2748961">
            <a:off x="8813482" y="2226816"/>
            <a:ext cx="861134" cy="1766656"/>
          </a:xfrm>
          <a:prstGeom prst="downArrow">
            <a:avLst>
              <a:gd name="adj1" fmla="val 15625"/>
              <a:gd name="adj2" fmla="val 46354"/>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Tree>
    <p:extLst>
      <p:ext uri="{BB962C8B-B14F-4D97-AF65-F5344CB8AC3E}">
        <p14:creationId xmlns:p14="http://schemas.microsoft.com/office/powerpoint/2010/main" val="3331791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Where and how is my data stored?</a:t>
            </a:r>
            <a:endParaRPr lang="en-GB" b="0" dirty="0"/>
          </a:p>
        </p:txBody>
      </p:sp>
    </p:spTree>
    <p:extLst>
      <p:ext uri="{BB962C8B-B14F-4D97-AF65-F5344CB8AC3E}">
        <p14:creationId xmlns:p14="http://schemas.microsoft.com/office/powerpoint/2010/main" val="21930270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89BC0-53B0-45B9-5E9A-4BDBD8FD9FD7}"/>
              </a:ext>
            </a:extLst>
          </p:cNvPr>
          <p:cNvSpPr>
            <a:spLocks noGrp="1"/>
          </p:cNvSpPr>
          <p:nvPr>
            <p:ph type="title"/>
          </p:nvPr>
        </p:nvSpPr>
        <p:spPr/>
        <p:txBody>
          <a:bodyPr/>
          <a:lstStyle/>
          <a:p>
            <a:r>
              <a:rPr lang="en-NO" dirty="0"/>
              <a:t>Two main storages</a:t>
            </a:r>
          </a:p>
        </p:txBody>
      </p:sp>
      <p:sp>
        <p:nvSpPr>
          <p:cNvPr id="3" name="Content Placeholder 2">
            <a:extLst>
              <a:ext uri="{FF2B5EF4-FFF2-40B4-BE49-F238E27FC236}">
                <a16:creationId xmlns:a16="http://schemas.microsoft.com/office/drawing/2014/main" id="{A1A1533E-C1FE-2877-7DA8-6AB81C197D65}"/>
              </a:ext>
            </a:extLst>
          </p:cNvPr>
          <p:cNvSpPr>
            <a:spLocks noGrp="1"/>
          </p:cNvSpPr>
          <p:nvPr>
            <p:ph idx="1"/>
          </p:nvPr>
        </p:nvSpPr>
        <p:spPr/>
        <p:txBody>
          <a:bodyPr/>
          <a:lstStyle/>
          <a:p>
            <a:endParaRPr lang="en-NO"/>
          </a:p>
        </p:txBody>
      </p:sp>
      <p:sp>
        <p:nvSpPr>
          <p:cNvPr id="4" name="Slide Number Placeholder 3">
            <a:extLst>
              <a:ext uri="{FF2B5EF4-FFF2-40B4-BE49-F238E27FC236}">
                <a16:creationId xmlns:a16="http://schemas.microsoft.com/office/drawing/2014/main" id="{0A79B916-C3E5-C9E0-D9DB-235D7CE76E60}"/>
              </a:ext>
            </a:extLst>
          </p:cNvPr>
          <p:cNvSpPr>
            <a:spLocks noGrp="1"/>
          </p:cNvSpPr>
          <p:nvPr>
            <p:ph type="sldNum" sz="quarter" idx="12"/>
          </p:nvPr>
        </p:nvSpPr>
        <p:spPr/>
        <p:txBody>
          <a:bodyPr/>
          <a:lstStyle/>
          <a:p>
            <a:fld id="{2FEB81B2-2AA1-4AF4-A66A-0751F51A3799}" type="slidenum">
              <a:rPr lang="en-US" smtClean="0"/>
              <a:t>15</a:t>
            </a:fld>
            <a:endParaRPr lang="en-US"/>
          </a:p>
        </p:txBody>
      </p:sp>
      <p:sp>
        <p:nvSpPr>
          <p:cNvPr id="5" name="Can 4">
            <a:extLst>
              <a:ext uri="{FF2B5EF4-FFF2-40B4-BE49-F238E27FC236}">
                <a16:creationId xmlns:a16="http://schemas.microsoft.com/office/drawing/2014/main" id="{D69A6B21-3F18-F8FF-7281-646EE4353A41}"/>
              </a:ext>
            </a:extLst>
          </p:cNvPr>
          <p:cNvSpPr/>
          <p:nvPr/>
        </p:nvSpPr>
        <p:spPr>
          <a:xfrm>
            <a:off x="2636668"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Catalog</a:t>
            </a:r>
          </a:p>
        </p:txBody>
      </p:sp>
      <p:sp>
        <p:nvSpPr>
          <p:cNvPr id="6" name="Can 5">
            <a:extLst>
              <a:ext uri="{FF2B5EF4-FFF2-40B4-BE49-F238E27FC236}">
                <a16:creationId xmlns:a16="http://schemas.microsoft.com/office/drawing/2014/main" id="{04C183DC-D1F9-FE7F-BF85-D1022DB9FED7}"/>
              </a:ext>
            </a:extLst>
          </p:cNvPr>
          <p:cNvSpPr/>
          <p:nvPr/>
        </p:nvSpPr>
        <p:spPr>
          <a:xfrm>
            <a:off x="6970450"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Archive</a:t>
            </a:r>
          </a:p>
        </p:txBody>
      </p:sp>
    </p:spTree>
    <p:extLst>
      <p:ext uri="{BB962C8B-B14F-4D97-AF65-F5344CB8AC3E}">
        <p14:creationId xmlns:p14="http://schemas.microsoft.com/office/powerpoint/2010/main" val="3502312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89BC0-53B0-45B9-5E9A-4BDBD8FD9FD7}"/>
              </a:ext>
            </a:extLst>
          </p:cNvPr>
          <p:cNvSpPr>
            <a:spLocks noGrp="1"/>
          </p:cNvSpPr>
          <p:nvPr>
            <p:ph type="title"/>
          </p:nvPr>
        </p:nvSpPr>
        <p:spPr/>
        <p:txBody>
          <a:bodyPr/>
          <a:lstStyle/>
          <a:p>
            <a:r>
              <a:rPr lang="en-NO" dirty="0"/>
              <a:t>Two main storages</a:t>
            </a:r>
          </a:p>
        </p:txBody>
      </p:sp>
      <p:sp>
        <p:nvSpPr>
          <p:cNvPr id="3" name="Content Placeholder 2">
            <a:extLst>
              <a:ext uri="{FF2B5EF4-FFF2-40B4-BE49-F238E27FC236}">
                <a16:creationId xmlns:a16="http://schemas.microsoft.com/office/drawing/2014/main" id="{A1A1533E-C1FE-2877-7DA8-6AB81C197D65}"/>
              </a:ext>
            </a:extLst>
          </p:cNvPr>
          <p:cNvSpPr>
            <a:spLocks noGrp="1"/>
          </p:cNvSpPr>
          <p:nvPr>
            <p:ph idx="1"/>
          </p:nvPr>
        </p:nvSpPr>
        <p:spPr/>
        <p:txBody>
          <a:bodyPr/>
          <a:lstStyle/>
          <a:p>
            <a:endParaRPr lang="en-NO" dirty="0"/>
          </a:p>
        </p:txBody>
      </p:sp>
      <p:sp>
        <p:nvSpPr>
          <p:cNvPr id="4" name="Slide Number Placeholder 3">
            <a:extLst>
              <a:ext uri="{FF2B5EF4-FFF2-40B4-BE49-F238E27FC236}">
                <a16:creationId xmlns:a16="http://schemas.microsoft.com/office/drawing/2014/main" id="{0A79B916-C3E5-C9E0-D9DB-235D7CE76E60}"/>
              </a:ext>
            </a:extLst>
          </p:cNvPr>
          <p:cNvSpPr>
            <a:spLocks noGrp="1"/>
          </p:cNvSpPr>
          <p:nvPr>
            <p:ph type="sldNum" sz="quarter" idx="12"/>
          </p:nvPr>
        </p:nvSpPr>
        <p:spPr/>
        <p:txBody>
          <a:bodyPr/>
          <a:lstStyle/>
          <a:p>
            <a:fld id="{2FEB81B2-2AA1-4AF4-A66A-0751F51A3799}" type="slidenum">
              <a:rPr lang="en-US" smtClean="0"/>
              <a:t>16</a:t>
            </a:fld>
            <a:endParaRPr lang="en-US"/>
          </a:p>
        </p:txBody>
      </p:sp>
      <p:sp>
        <p:nvSpPr>
          <p:cNvPr id="5" name="Can 4">
            <a:extLst>
              <a:ext uri="{FF2B5EF4-FFF2-40B4-BE49-F238E27FC236}">
                <a16:creationId xmlns:a16="http://schemas.microsoft.com/office/drawing/2014/main" id="{D69A6B21-3F18-F8FF-7281-646EE4353A41}"/>
              </a:ext>
            </a:extLst>
          </p:cNvPr>
          <p:cNvSpPr/>
          <p:nvPr/>
        </p:nvSpPr>
        <p:spPr>
          <a:xfrm>
            <a:off x="2636668"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Catalog</a:t>
            </a:r>
          </a:p>
        </p:txBody>
      </p:sp>
      <p:sp>
        <p:nvSpPr>
          <p:cNvPr id="6" name="Can 5">
            <a:extLst>
              <a:ext uri="{FF2B5EF4-FFF2-40B4-BE49-F238E27FC236}">
                <a16:creationId xmlns:a16="http://schemas.microsoft.com/office/drawing/2014/main" id="{04C183DC-D1F9-FE7F-BF85-D1022DB9FED7}"/>
              </a:ext>
            </a:extLst>
          </p:cNvPr>
          <p:cNvSpPr/>
          <p:nvPr/>
        </p:nvSpPr>
        <p:spPr>
          <a:xfrm>
            <a:off x="6970450"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Archive</a:t>
            </a:r>
          </a:p>
        </p:txBody>
      </p:sp>
      <p:sp>
        <p:nvSpPr>
          <p:cNvPr id="7" name="Folded Corner 6">
            <a:extLst>
              <a:ext uri="{FF2B5EF4-FFF2-40B4-BE49-F238E27FC236}">
                <a16:creationId xmlns:a16="http://schemas.microsoft.com/office/drawing/2014/main" id="{09AA8000-5091-49D8-8E0F-9F82AE999F09}"/>
              </a:ext>
            </a:extLst>
          </p:cNvPr>
          <p:cNvSpPr/>
          <p:nvPr/>
        </p:nvSpPr>
        <p:spPr>
          <a:xfrm>
            <a:off x="743505" y="3955002"/>
            <a:ext cx="1759258" cy="585926"/>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DocumentDB</a:t>
            </a:r>
          </a:p>
        </p:txBody>
      </p:sp>
      <p:sp>
        <p:nvSpPr>
          <p:cNvPr id="8" name="Folded Corner 7">
            <a:extLst>
              <a:ext uri="{FF2B5EF4-FFF2-40B4-BE49-F238E27FC236}">
                <a16:creationId xmlns:a16="http://schemas.microsoft.com/office/drawing/2014/main" id="{C7F3658A-1F6C-52B5-75AE-251028031DC9}"/>
              </a:ext>
            </a:extLst>
          </p:cNvPr>
          <p:cNvSpPr/>
          <p:nvPr/>
        </p:nvSpPr>
        <p:spPr>
          <a:xfrm>
            <a:off x="9331910" y="3955002"/>
            <a:ext cx="1759258" cy="585926"/>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BinaryStore</a:t>
            </a:r>
          </a:p>
        </p:txBody>
      </p:sp>
    </p:spTree>
    <p:extLst>
      <p:ext uri="{BB962C8B-B14F-4D97-AF65-F5344CB8AC3E}">
        <p14:creationId xmlns:p14="http://schemas.microsoft.com/office/powerpoint/2010/main" val="5685733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89BC0-53B0-45B9-5E9A-4BDBD8FD9FD7}"/>
              </a:ext>
            </a:extLst>
          </p:cNvPr>
          <p:cNvSpPr>
            <a:spLocks noGrp="1"/>
          </p:cNvSpPr>
          <p:nvPr>
            <p:ph type="title"/>
          </p:nvPr>
        </p:nvSpPr>
        <p:spPr/>
        <p:txBody>
          <a:bodyPr/>
          <a:lstStyle/>
          <a:p>
            <a:r>
              <a:rPr lang="en-NO" dirty="0"/>
              <a:t>Two main storages</a:t>
            </a:r>
          </a:p>
        </p:txBody>
      </p:sp>
      <p:sp>
        <p:nvSpPr>
          <p:cNvPr id="3" name="Content Placeholder 2">
            <a:extLst>
              <a:ext uri="{FF2B5EF4-FFF2-40B4-BE49-F238E27FC236}">
                <a16:creationId xmlns:a16="http://schemas.microsoft.com/office/drawing/2014/main" id="{A1A1533E-C1FE-2877-7DA8-6AB81C197D65}"/>
              </a:ext>
            </a:extLst>
          </p:cNvPr>
          <p:cNvSpPr>
            <a:spLocks noGrp="1"/>
          </p:cNvSpPr>
          <p:nvPr>
            <p:ph idx="1"/>
          </p:nvPr>
        </p:nvSpPr>
        <p:spPr/>
        <p:txBody>
          <a:bodyPr/>
          <a:lstStyle/>
          <a:p>
            <a:endParaRPr lang="en-NO" dirty="0"/>
          </a:p>
        </p:txBody>
      </p:sp>
      <p:sp>
        <p:nvSpPr>
          <p:cNvPr id="4" name="Slide Number Placeholder 3">
            <a:extLst>
              <a:ext uri="{FF2B5EF4-FFF2-40B4-BE49-F238E27FC236}">
                <a16:creationId xmlns:a16="http://schemas.microsoft.com/office/drawing/2014/main" id="{0A79B916-C3E5-C9E0-D9DB-235D7CE76E60}"/>
              </a:ext>
            </a:extLst>
          </p:cNvPr>
          <p:cNvSpPr>
            <a:spLocks noGrp="1"/>
          </p:cNvSpPr>
          <p:nvPr>
            <p:ph type="sldNum" sz="quarter" idx="12"/>
          </p:nvPr>
        </p:nvSpPr>
        <p:spPr/>
        <p:txBody>
          <a:bodyPr/>
          <a:lstStyle/>
          <a:p>
            <a:fld id="{2FEB81B2-2AA1-4AF4-A66A-0751F51A3799}" type="slidenum">
              <a:rPr lang="en-US" smtClean="0"/>
              <a:t>17</a:t>
            </a:fld>
            <a:endParaRPr lang="en-US"/>
          </a:p>
        </p:txBody>
      </p:sp>
      <p:sp>
        <p:nvSpPr>
          <p:cNvPr id="5" name="Can 4">
            <a:extLst>
              <a:ext uri="{FF2B5EF4-FFF2-40B4-BE49-F238E27FC236}">
                <a16:creationId xmlns:a16="http://schemas.microsoft.com/office/drawing/2014/main" id="{D69A6B21-3F18-F8FF-7281-646EE4353A41}"/>
              </a:ext>
            </a:extLst>
          </p:cNvPr>
          <p:cNvSpPr/>
          <p:nvPr/>
        </p:nvSpPr>
        <p:spPr>
          <a:xfrm>
            <a:off x="2636668"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Catalog</a:t>
            </a:r>
          </a:p>
        </p:txBody>
      </p:sp>
      <p:sp>
        <p:nvSpPr>
          <p:cNvPr id="6" name="Can 5">
            <a:extLst>
              <a:ext uri="{FF2B5EF4-FFF2-40B4-BE49-F238E27FC236}">
                <a16:creationId xmlns:a16="http://schemas.microsoft.com/office/drawing/2014/main" id="{04C183DC-D1F9-FE7F-BF85-D1022DB9FED7}"/>
              </a:ext>
            </a:extLst>
          </p:cNvPr>
          <p:cNvSpPr/>
          <p:nvPr/>
        </p:nvSpPr>
        <p:spPr>
          <a:xfrm>
            <a:off x="6970450"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Archive</a:t>
            </a:r>
          </a:p>
        </p:txBody>
      </p:sp>
      <p:sp>
        <p:nvSpPr>
          <p:cNvPr id="7" name="Folded Corner 6">
            <a:extLst>
              <a:ext uri="{FF2B5EF4-FFF2-40B4-BE49-F238E27FC236}">
                <a16:creationId xmlns:a16="http://schemas.microsoft.com/office/drawing/2014/main" id="{09AA8000-5091-49D8-8E0F-9F82AE999F09}"/>
              </a:ext>
            </a:extLst>
          </p:cNvPr>
          <p:cNvSpPr/>
          <p:nvPr/>
        </p:nvSpPr>
        <p:spPr>
          <a:xfrm>
            <a:off x="743505" y="3955002"/>
            <a:ext cx="1759258" cy="585926"/>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DocumentDB</a:t>
            </a:r>
          </a:p>
        </p:txBody>
      </p:sp>
      <p:sp>
        <p:nvSpPr>
          <p:cNvPr id="8" name="Folded Corner 7">
            <a:extLst>
              <a:ext uri="{FF2B5EF4-FFF2-40B4-BE49-F238E27FC236}">
                <a16:creationId xmlns:a16="http://schemas.microsoft.com/office/drawing/2014/main" id="{C7F3658A-1F6C-52B5-75AE-251028031DC9}"/>
              </a:ext>
            </a:extLst>
          </p:cNvPr>
          <p:cNvSpPr/>
          <p:nvPr/>
        </p:nvSpPr>
        <p:spPr>
          <a:xfrm>
            <a:off x="9331910" y="3955002"/>
            <a:ext cx="1759258" cy="585926"/>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BinaryStore</a:t>
            </a:r>
          </a:p>
        </p:txBody>
      </p:sp>
      <p:sp>
        <p:nvSpPr>
          <p:cNvPr id="12" name="Folded Corner 11">
            <a:extLst>
              <a:ext uri="{FF2B5EF4-FFF2-40B4-BE49-F238E27FC236}">
                <a16:creationId xmlns:a16="http://schemas.microsoft.com/office/drawing/2014/main" id="{00FCE2EC-4659-E9A5-89C8-0DAB85D35081}"/>
              </a:ext>
            </a:extLst>
          </p:cNvPr>
          <p:cNvSpPr/>
          <p:nvPr/>
        </p:nvSpPr>
        <p:spPr>
          <a:xfrm>
            <a:off x="1206622" y="4668138"/>
            <a:ext cx="825624" cy="585927"/>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JSON</a:t>
            </a:r>
          </a:p>
        </p:txBody>
      </p:sp>
      <p:sp>
        <p:nvSpPr>
          <p:cNvPr id="13" name="Parallelogram 12">
            <a:extLst>
              <a:ext uri="{FF2B5EF4-FFF2-40B4-BE49-F238E27FC236}">
                <a16:creationId xmlns:a16="http://schemas.microsoft.com/office/drawing/2014/main" id="{C49B66D0-6C8B-CFE0-D405-9885AE00B80E}"/>
              </a:ext>
            </a:extLst>
          </p:cNvPr>
          <p:cNvSpPr/>
          <p:nvPr/>
        </p:nvSpPr>
        <p:spPr>
          <a:xfrm>
            <a:off x="9555332" y="4619311"/>
            <a:ext cx="1444101" cy="683582"/>
          </a:xfrm>
          <a:prstGeom prst="parallelogram">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Binaries</a:t>
            </a:r>
          </a:p>
        </p:txBody>
      </p:sp>
    </p:spTree>
    <p:extLst>
      <p:ext uri="{BB962C8B-B14F-4D97-AF65-F5344CB8AC3E}">
        <p14:creationId xmlns:p14="http://schemas.microsoft.com/office/powerpoint/2010/main" val="9380007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89BC0-53B0-45B9-5E9A-4BDBD8FD9FD7}"/>
              </a:ext>
            </a:extLst>
          </p:cNvPr>
          <p:cNvSpPr>
            <a:spLocks noGrp="1"/>
          </p:cNvSpPr>
          <p:nvPr>
            <p:ph type="title"/>
          </p:nvPr>
        </p:nvSpPr>
        <p:spPr/>
        <p:txBody>
          <a:bodyPr/>
          <a:lstStyle/>
          <a:p>
            <a:r>
              <a:rPr lang="en-NO" dirty="0"/>
              <a:t>Two main storages</a:t>
            </a:r>
          </a:p>
        </p:txBody>
      </p:sp>
      <p:sp>
        <p:nvSpPr>
          <p:cNvPr id="3" name="Content Placeholder 2">
            <a:extLst>
              <a:ext uri="{FF2B5EF4-FFF2-40B4-BE49-F238E27FC236}">
                <a16:creationId xmlns:a16="http://schemas.microsoft.com/office/drawing/2014/main" id="{A1A1533E-C1FE-2877-7DA8-6AB81C197D65}"/>
              </a:ext>
            </a:extLst>
          </p:cNvPr>
          <p:cNvSpPr>
            <a:spLocks noGrp="1"/>
          </p:cNvSpPr>
          <p:nvPr>
            <p:ph idx="1"/>
          </p:nvPr>
        </p:nvSpPr>
        <p:spPr/>
        <p:txBody>
          <a:bodyPr/>
          <a:lstStyle/>
          <a:p>
            <a:endParaRPr lang="en-NO" dirty="0"/>
          </a:p>
        </p:txBody>
      </p:sp>
      <p:sp>
        <p:nvSpPr>
          <p:cNvPr id="4" name="Slide Number Placeholder 3">
            <a:extLst>
              <a:ext uri="{FF2B5EF4-FFF2-40B4-BE49-F238E27FC236}">
                <a16:creationId xmlns:a16="http://schemas.microsoft.com/office/drawing/2014/main" id="{0A79B916-C3E5-C9E0-D9DB-235D7CE76E60}"/>
              </a:ext>
            </a:extLst>
          </p:cNvPr>
          <p:cNvSpPr>
            <a:spLocks noGrp="1"/>
          </p:cNvSpPr>
          <p:nvPr>
            <p:ph type="sldNum" sz="quarter" idx="12"/>
          </p:nvPr>
        </p:nvSpPr>
        <p:spPr/>
        <p:txBody>
          <a:bodyPr/>
          <a:lstStyle/>
          <a:p>
            <a:fld id="{2FEB81B2-2AA1-4AF4-A66A-0751F51A3799}" type="slidenum">
              <a:rPr lang="en-US" smtClean="0"/>
              <a:t>18</a:t>
            </a:fld>
            <a:endParaRPr lang="en-US"/>
          </a:p>
        </p:txBody>
      </p:sp>
      <p:sp>
        <p:nvSpPr>
          <p:cNvPr id="5" name="Can 4">
            <a:extLst>
              <a:ext uri="{FF2B5EF4-FFF2-40B4-BE49-F238E27FC236}">
                <a16:creationId xmlns:a16="http://schemas.microsoft.com/office/drawing/2014/main" id="{D69A6B21-3F18-F8FF-7281-646EE4353A41}"/>
              </a:ext>
            </a:extLst>
          </p:cNvPr>
          <p:cNvSpPr/>
          <p:nvPr/>
        </p:nvSpPr>
        <p:spPr>
          <a:xfrm>
            <a:off x="2636668"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Catalog</a:t>
            </a:r>
          </a:p>
        </p:txBody>
      </p:sp>
      <p:sp>
        <p:nvSpPr>
          <p:cNvPr id="6" name="Can 5">
            <a:extLst>
              <a:ext uri="{FF2B5EF4-FFF2-40B4-BE49-F238E27FC236}">
                <a16:creationId xmlns:a16="http://schemas.microsoft.com/office/drawing/2014/main" id="{04C183DC-D1F9-FE7F-BF85-D1022DB9FED7}"/>
              </a:ext>
            </a:extLst>
          </p:cNvPr>
          <p:cNvSpPr/>
          <p:nvPr/>
        </p:nvSpPr>
        <p:spPr>
          <a:xfrm>
            <a:off x="6970450"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Archive</a:t>
            </a:r>
          </a:p>
        </p:txBody>
      </p:sp>
      <p:sp>
        <p:nvSpPr>
          <p:cNvPr id="7" name="Folded Corner 6">
            <a:extLst>
              <a:ext uri="{FF2B5EF4-FFF2-40B4-BE49-F238E27FC236}">
                <a16:creationId xmlns:a16="http://schemas.microsoft.com/office/drawing/2014/main" id="{09AA8000-5091-49D8-8E0F-9F82AE999F09}"/>
              </a:ext>
            </a:extLst>
          </p:cNvPr>
          <p:cNvSpPr/>
          <p:nvPr/>
        </p:nvSpPr>
        <p:spPr>
          <a:xfrm>
            <a:off x="743505" y="3955002"/>
            <a:ext cx="1759258" cy="585926"/>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DocumentDB</a:t>
            </a:r>
          </a:p>
        </p:txBody>
      </p:sp>
      <p:sp>
        <p:nvSpPr>
          <p:cNvPr id="8" name="Folded Corner 7">
            <a:extLst>
              <a:ext uri="{FF2B5EF4-FFF2-40B4-BE49-F238E27FC236}">
                <a16:creationId xmlns:a16="http://schemas.microsoft.com/office/drawing/2014/main" id="{C7F3658A-1F6C-52B5-75AE-251028031DC9}"/>
              </a:ext>
            </a:extLst>
          </p:cNvPr>
          <p:cNvSpPr/>
          <p:nvPr/>
        </p:nvSpPr>
        <p:spPr>
          <a:xfrm>
            <a:off x="9331910" y="3955002"/>
            <a:ext cx="1759258" cy="585926"/>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BinaryStore</a:t>
            </a:r>
          </a:p>
        </p:txBody>
      </p:sp>
      <p:sp>
        <p:nvSpPr>
          <p:cNvPr id="9" name="Pentagon 8">
            <a:extLst>
              <a:ext uri="{FF2B5EF4-FFF2-40B4-BE49-F238E27FC236}">
                <a16:creationId xmlns:a16="http://schemas.microsoft.com/office/drawing/2014/main" id="{2167AFA7-CF7F-119E-0C68-6239A76391DF}"/>
              </a:ext>
            </a:extLst>
          </p:cNvPr>
          <p:cNvSpPr/>
          <p:nvPr/>
        </p:nvSpPr>
        <p:spPr>
          <a:xfrm>
            <a:off x="2840854" y="2667170"/>
            <a:ext cx="1793289" cy="37286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Storage API</a:t>
            </a:r>
          </a:p>
        </p:txBody>
      </p:sp>
      <p:sp>
        <p:nvSpPr>
          <p:cNvPr id="10" name="Pentagon 9">
            <a:extLst>
              <a:ext uri="{FF2B5EF4-FFF2-40B4-BE49-F238E27FC236}">
                <a16:creationId xmlns:a16="http://schemas.microsoft.com/office/drawing/2014/main" id="{7D78BFDF-BC93-4BFF-0A77-089135B53ED7}"/>
              </a:ext>
            </a:extLst>
          </p:cNvPr>
          <p:cNvSpPr/>
          <p:nvPr/>
        </p:nvSpPr>
        <p:spPr>
          <a:xfrm>
            <a:off x="7174636" y="2333683"/>
            <a:ext cx="1793289" cy="37286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File API</a:t>
            </a:r>
          </a:p>
        </p:txBody>
      </p:sp>
      <p:sp>
        <p:nvSpPr>
          <p:cNvPr id="11" name="Pentagon 10">
            <a:extLst>
              <a:ext uri="{FF2B5EF4-FFF2-40B4-BE49-F238E27FC236}">
                <a16:creationId xmlns:a16="http://schemas.microsoft.com/office/drawing/2014/main" id="{AE5E6FBC-048C-6E94-AB4C-257BA9243458}"/>
              </a:ext>
            </a:extLst>
          </p:cNvPr>
          <p:cNvSpPr/>
          <p:nvPr/>
        </p:nvSpPr>
        <p:spPr>
          <a:xfrm>
            <a:off x="7174636" y="2744144"/>
            <a:ext cx="1793289" cy="37286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Dataset API</a:t>
            </a:r>
          </a:p>
        </p:txBody>
      </p:sp>
      <p:sp>
        <p:nvSpPr>
          <p:cNvPr id="12" name="Folded Corner 11">
            <a:extLst>
              <a:ext uri="{FF2B5EF4-FFF2-40B4-BE49-F238E27FC236}">
                <a16:creationId xmlns:a16="http://schemas.microsoft.com/office/drawing/2014/main" id="{66406AB7-C472-E0FA-BB27-A2BD70BC6C47}"/>
              </a:ext>
            </a:extLst>
          </p:cNvPr>
          <p:cNvSpPr/>
          <p:nvPr/>
        </p:nvSpPr>
        <p:spPr>
          <a:xfrm>
            <a:off x="1206622" y="4668138"/>
            <a:ext cx="825624" cy="585927"/>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JSON</a:t>
            </a:r>
          </a:p>
        </p:txBody>
      </p:sp>
      <p:sp>
        <p:nvSpPr>
          <p:cNvPr id="13" name="Parallelogram 12">
            <a:extLst>
              <a:ext uri="{FF2B5EF4-FFF2-40B4-BE49-F238E27FC236}">
                <a16:creationId xmlns:a16="http://schemas.microsoft.com/office/drawing/2014/main" id="{59E4CC09-0BB9-1484-A1A3-FC56D39A10A4}"/>
              </a:ext>
            </a:extLst>
          </p:cNvPr>
          <p:cNvSpPr/>
          <p:nvPr/>
        </p:nvSpPr>
        <p:spPr>
          <a:xfrm>
            <a:off x="9555332" y="4619311"/>
            <a:ext cx="1444101" cy="683582"/>
          </a:xfrm>
          <a:prstGeom prst="parallelogram">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Binaries</a:t>
            </a:r>
          </a:p>
        </p:txBody>
      </p:sp>
    </p:spTree>
    <p:extLst>
      <p:ext uri="{BB962C8B-B14F-4D97-AF65-F5344CB8AC3E}">
        <p14:creationId xmlns:p14="http://schemas.microsoft.com/office/powerpoint/2010/main" val="21234425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“…main storages…”?</a:t>
            </a:r>
            <a:endParaRPr lang="en-GB" b="0" dirty="0"/>
          </a:p>
        </p:txBody>
      </p:sp>
    </p:spTree>
    <p:extLst>
      <p:ext uri="{BB962C8B-B14F-4D97-AF65-F5344CB8AC3E}">
        <p14:creationId xmlns:p14="http://schemas.microsoft.com/office/powerpoint/2010/main" val="999991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C59E45B-B3AC-4CD4-AB6E-1F37BF029A5B}"/>
              </a:ext>
            </a:extLst>
          </p:cNvPr>
          <p:cNvSpPr>
            <a:spLocks noGrp="1"/>
          </p:cNvSpPr>
          <p:nvPr>
            <p:ph type="title"/>
          </p:nvPr>
        </p:nvSpPr>
        <p:spPr/>
        <p:txBody>
          <a:bodyPr/>
          <a:lstStyle/>
          <a:p>
            <a:r>
              <a:rPr lang="en-US" dirty="0">
                <a:latin typeface="Arial Narrow" panose="020B0606020202030204" pitchFamily="34" charset="0"/>
              </a:rPr>
              <a:t>Approach</a:t>
            </a:r>
          </a:p>
        </p:txBody>
      </p:sp>
      <p:sp>
        <p:nvSpPr>
          <p:cNvPr id="6" name="Content Placeholder 5">
            <a:extLst>
              <a:ext uri="{FF2B5EF4-FFF2-40B4-BE49-F238E27FC236}">
                <a16:creationId xmlns:a16="http://schemas.microsoft.com/office/drawing/2014/main" id="{DFF9A3F4-BE5A-4F0C-9A2E-2A389D1F5A38}"/>
              </a:ext>
            </a:extLst>
          </p:cNvPr>
          <p:cNvSpPr>
            <a:spLocks noGrp="1"/>
          </p:cNvSpPr>
          <p:nvPr>
            <p:ph sz="half" idx="1"/>
          </p:nvPr>
        </p:nvSpPr>
        <p:spPr>
          <a:xfrm>
            <a:off x="482599" y="1645924"/>
            <a:ext cx="9715843" cy="4207193"/>
          </a:xfrm>
        </p:spPr>
        <p:txBody>
          <a:bodyPr>
            <a:normAutofit/>
          </a:bodyPr>
          <a:lstStyle/>
          <a:p>
            <a:pPr marL="342900" indent="-342900"/>
            <a:r>
              <a:rPr lang="en-US" sz="2400" dirty="0">
                <a:solidFill>
                  <a:srgbClr val="00667F"/>
                </a:solidFill>
                <a:latin typeface="Arial Narrow" panose="020B0606020202030204" pitchFamily="34" charset="0"/>
              </a:rPr>
              <a:t>Walk through typically encountered questions</a:t>
            </a:r>
          </a:p>
          <a:p>
            <a:pPr marL="342900" indent="-342900"/>
            <a:r>
              <a:rPr lang="en-US" sz="2400" dirty="0">
                <a:solidFill>
                  <a:srgbClr val="00667F"/>
                </a:solidFill>
                <a:latin typeface="Arial Narrow" panose="020B0606020202030204" pitchFamily="34" charset="0"/>
              </a:rPr>
              <a:t>Crossing fingers that “demystifying” does not evolve into “confusing”</a:t>
            </a:r>
          </a:p>
          <a:p>
            <a:pPr marL="342900" indent="-342900"/>
            <a:endParaRPr lang="en-US" sz="2000" dirty="0">
              <a:solidFill>
                <a:schemeClr val="tx1"/>
              </a:solidFill>
            </a:endParaRPr>
          </a:p>
        </p:txBody>
      </p:sp>
    </p:spTree>
    <p:extLst>
      <p:ext uri="{BB962C8B-B14F-4D97-AF65-F5344CB8AC3E}">
        <p14:creationId xmlns:p14="http://schemas.microsoft.com/office/powerpoint/2010/main" val="28736715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89BC0-53B0-45B9-5E9A-4BDBD8FD9FD7}"/>
              </a:ext>
            </a:extLst>
          </p:cNvPr>
          <p:cNvSpPr>
            <a:spLocks noGrp="1"/>
          </p:cNvSpPr>
          <p:nvPr>
            <p:ph type="title"/>
          </p:nvPr>
        </p:nvSpPr>
        <p:spPr/>
        <p:txBody>
          <a:bodyPr/>
          <a:lstStyle/>
          <a:p>
            <a:r>
              <a:rPr lang="en-NO" dirty="0"/>
              <a:t>Two main storages</a:t>
            </a:r>
          </a:p>
        </p:txBody>
      </p:sp>
      <p:sp>
        <p:nvSpPr>
          <p:cNvPr id="3" name="Content Placeholder 2">
            <a:extLst>
              <a:ext uri="{FF2B5EF4-FFF2-40B4-BE49-F238E27FC236}">
                <a16:creationId xmlns:a16="http://schemas.microsoft.com/office/drawing/2014/main" id="{A1A1533E-C1FE-2877-7DA8-6AB81C197D65}"/>
              </a:ext>
            </a:extLst>
          </p:cNvPr>
          <p:cNvSpPr>
            <a:spLocks noGrp="1"/>
          </p:cNvSpPr>
          <p:nvPr>
            <p:ph idx="1"/>
          </p:nvPr>
        </p:nvSpPr>
        <p:spPr/>
        <p:txBody>
          <a:bodyPr/>
          <a:lstStyle/>
          <a:p>
            <a:endParaRPr lang="en-NO"/>
          </a:p>
        </p:txBody>
      </p:sp>
      <p:sp>
        <p:nvSpPr>
          <p:cNvPr id="4" name="Slide Number Placeholder 3">
            <a:extLst>
              <a:ext uri="{FF2B5EF4-FFF2-40B4-BE49-F238E27FC236}">
                <a16:creationId xmlns:a16="http://schemas.microsoft.com/office/drawing/2014/main" id="{0A79B916-C3E5-C9E0-D9DB-235D7CE76E60}"/>
              </a:ext>
            </a:extLst>
          </p:cNvPr>
          <p:cNvSpPr>
            <a:spLocks noGrp="1"/>
          </p:cNvSpPr>
          <p:nvPr>
            <p:ph type="sldNum" sz="quarter" idx="12"/>
          </p:nvPr>
        </p:nvSpPr>
        <p:spPr/>
        <p:txBody>
          <a:bodyPr/>
          <a:lstStyle/>
          <a:p>
            <a:fld id="{2FEB81B2-2AA1-4AF4-A66A-0751F51A3799}" type="slidenum">
              <a:rPr lang="en-US" smtClean="0"/>
              <a:t>20</a:t>
            </a:fld>
            <a:endParaRPr lang="en-US"/>
          </a:p>
        </p:txBody>
      </p:sp>
      <p:sp>
        <p:nvSpPr>
          <p:cNvPr id="5" name="Can 4">
            <a:extLst>
              <a:ext uri="{FF2B5EF4-FFF2-40B4-BE49-F238E27FC236}">
                <a16:creationId xmlns:a16="http://schemas.microsoft.com/office/drawing/2014/main" id="{D69A6B21-3F18-F8FF-7281-646EE4353A41}"/>
              </a:ext>
            </a:extLst>
          </p:cNvPr>
          <p:cNvSpPr/>
          <p:nvPr/>
        </p:nvSpPr>
        <p:spPr>
          <a:xfrm>
            <a:off x="2636668"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Catalog</a:t>
            </a:r>
          </a:p>
        </p:txBody>
      </p:sp>
      <p:sp>
        <p:nvSpPr>
          <p:cNvPr id="6" name="Can 5">
            <a:extLst>
              <a:ext uri="{FF2B5EF4-FFF2-40B4-BE49-F238E27FC236}">
                <a16:creationId xmlns:a16="http://schemas.microsoft.com/office/drawing/2014/main" id="{04C183DC-D1F9-FE7F-BF85-D1022DB9FED7}"/>
              </a:ext>
            </a:extLst>
          </p:cNvPr>
          <p:cNvSpPr/>
          <p:nvPr/>
        </p:nvSpPr>
        <p:spPr>
          <a:xfrm>
            <a:off x="6970450"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Archive</a:t>
            </a:r>
          </a:p>
        </p:txBody>
      </p:sp>
    </p:spTree>
    <p:extLst>
      <p:ext uri="{BB962C8B-B14F-4D97-AF65-F5344CB8AC3E}">
        <p14:creationId xmlns:p14="http://schemas.microsoft.com/office/powerpoint/2010/main" val="36491204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89BC0-53B0-45B9-5E9A-4BDBD8FD9FD7}"/>
              </a:ext>
            </a:extLst>
          </p:cNvPr>
          <p:cNvSpPr>
            <a:spLocks noGrp="1"/>
          </p:cNvSpPr>
          <p:nvPr>
            <p:ph type="title"/>
          </p:nvPr>
        </p:nvSpPr>
        <p:spPr/>
        <p:txBody>
          <a:bodyPr/>
          <a:lstStyle/>
          <a:p>
            <a:r>
              <a:rPr lang="en-NO" dirty="0"/>
              <a:t>DDMS optimized storage</a:t>
            </a:r>
          </a:p>
        </p:txBody>
      </p:sp>
      <p:sp>
        <p:nvSpPr>
          <p:cNvPr id="3" name="Content Placeholder 2">
            <a:extLst>
              <a:ext uri="{FF2B5EF4-FFF2-40B4-BE49-F238E27FC236}">
                <a16:creationId xmlns:a16="http://schemas.microsoft.com/office/drawing/2014/main" id="{A1A1533E-C1FE-2877-7DA8-6AB81C197D65}"/>
              </a:ext>
            </a:extLst>
          </p:cNvPr>
          <p:cNvSpPr>
            <a:spLocks noGrp="1"/>
          </p:cNvSpPr>
          <p:nvPr>
            <p:ph idx="1"/>
          </p:nvPr>
        </p:nvSpPr>
        <p:spPr/>
        <p:txBody>
          <a:bodyPr/>
          <a:lstStyle/>
          <a:p>
            <a:endParaRPr lang="en-NO"/>
          </a:p>
        </p:txBody>
      </p:sp>
      <p:sp>
        <p:nvSpPr>
          <p:cNvPr id="4" name="Slide Number Placeholder 3">
            <a:extLst>
              <a:ext uri="{FF2B5EF4-FFF2-40B4-BE49-F238E27FC236}">
                <a16:creationId xmlns:a16="http://schemas.microsoft.com/office/drawing/2014/main" id="{0A79B916-C3E5-C9E0-D9DB-235D7CE76E60}"/>
              </a:ext>
            </a:extLst>
          </p:cNvPr>
          <p:cNvSpPr>
            <a:spLocks noGrp="1"/>
          </p:cNvSpPr>
          <p:nvPr>
            <p:ph type="sldNum" sz="quarter" idx="12"/>
          </p:nvPr>
        </p:nvSpPr>
        <p:spPr/>
        <p:txBody>
          <a:bodyPr/>
          <a:lstStyle/>
          <a:p>
            <a:fld id="{2FEB81B2-2AA1-4AF4-A66A-0751F51A3799}" type="slidenum">
              <a:rPr lang="en-US" smtClean="0"/>
              <a:t>21</a:t>
            </a:fld>
            <a:endParaRPr lang="en-US"/>
          </a:p>
        </p:txBody>
      </p:sp>
      <p:sp>
        <p:nvSpPr>
          <p:cNvPr id="5" name="Can 4">
            <a:extLst>
              <a:ext uri="{FF2B5EF4-FFF2-40B4-BE49-F238E27FC236}">
                <a16:creationId xmlns:a16="http://schemas.microsoft.com/office/drawing/2014/main" id="{D69A6B21-3F18-F8FF-7281-646EE4353A41}"/>
              </a:ext>
            </a:extLst>
          </p:cNvPr>
          <p:cNvSpPr/>
          <p:nvPr/>
        </p:nvSpPr>
        <p:spPr>
          <a:xfrm>
            <a:off x="2636668"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Catalog</a:t>
            </a:r>
          </a:p>
        </p:txBody>
      </p:sp>
      <p:sp>
        <p:nvSpPr>
          <p:cNvPr id="6" name="Can 5">
            <a:extLst>
              <a:ext uri="{FF2B5EF4-FFF2-40B4-BE49-F238E27FC236}">
                <a16:creationId xmlns:a16="http://schemas.microsoft.com/office/drawing/2014/main" id="{04C183DC-D1F9-FE7F-BF85-D1022DB9FED7}"/>
              </a:ext>
            </a:extLst>
          </p:cNvPr>
          <p:cNvSpPr/>
          <p:nvPr/>
        </p:nvSpPr>
        <p:spPr>
          <a:xfrm>
            <a:off x="6970450"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Archive</a:t>
            </a:r>
          </a:p>
        </p:txBody>
      </p:sp>
      <p:sp>
        <p:nvSpPr>
          <p:cNvPr id="8" name="Can 7">
            <a:extLst>
              <a:ext uri="{FF2B5EF4-FFF2-40B4-BE49-F238E27FC236}">
                <a16:creationId xmlns:a16="http://schemas.microsoft.com/office/drawing/2014/main" id="{0463962F-D590-42A5-40F3-D52FCC6058F8}"/>
              </a:ext>
            </a:extLst>
          </p:cNvPr>
          <p:cNvSpPr/>
          <p:nvPr/>
        </p:nvSpPr>
        <p:spPr>
          <a:xfrm>
            <a:off x="9555332" y="2749106"/>
            <a:ext cx="1272466" cy="1338024"/>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Wellbore</a:t>
            </a:r>
          </a:p>
          <a:p>
            <a:pPr algn="ctr"/>
            <a:r>
              <a:rPr lang="en-NO" dirty="0"/>
              <a:t>DDMS</a:t>
            </a:r>
          </a:p>
        </p:txBody>
      </p:sp>
      <p:sp>
        <p:nvSpPr>
          <p:cNvPr id="9" name="Can 8">
            <a:extLst>
              <a:ext uri="{FF2B5EF4-FFF2-40B4-BE49-F238E27FC236}">
                <a16:creationId xmlns:a16="http://schemas.microsoft.com/office/drawing/2014/main" id="{F5B5F51A-AAAF-BB93-CD4F-9BF2CC6F67FB}"/>
              </a:ext>
            </a:extLst>
          </p:cNvPr>
          <p:cNvSpPr/>
          <p:nvPr/>
        </p:nvSpPr>
        <p:spPr>
          <a:xfrm>
            <a:off x="9555332" y="4437635"/>
            <a:ext cx="1272466" cy="1338024"/>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Seismic</a:t>
            </a:r>
          </a:p>
          <a:p>
            <a:pPr algn="ctr"/>
            <a:r>
              <a:rPr lang="en-NO" dirty="0"/>
              <a:t>DDMS</a:t>
            </a:r>
          </a:p>
        </p:txBody>
      </p:sp>
      <p:sp>
        <p:nvSpPr>
          <p:cNvPr id="7" name="Can 6">
            <a:extLst>
              <a:ext uri="{FF2B5EF4-FFF2-40B4-BE49-F238E27FC236}">
                <a16:creationId xmlns:a16="http://schemas.microsoft.com/office/drawing/2014/main" id="{55C879D3-EE83-9D2E-6790-4BE5C425C81F}"/>
              </a:ext>
            </a:extLst>
          </p:cNvPr>
          <p:cNvSpPr/>
          <p:nvPr/>
        </p:nvSpPr>
        <p:spPr>
          <a:xfrm>
            <a:off x="5168683" y="1748209"/>
            <a:ext cx="1272466" cy="1338024"/>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Reservoir</a:t>
            </a:r>
          </a:p>
          <a:p>
            <a:pPr algn="ctr"/>
            <a:r>
              <a:rPr lang="en-NO" dirty="0"/>
              <a:t>DDMS</a:t>
            </a:r>
          </a:p>
        </p:txBody>
      </p:sp>
    </p:spTree>
    <p:extLst>
      <p:ext uri="{BB962C8B-B14F-4D97-AF65-F5344CB8AC3E}">
        <p14:creationId xmlns:p14="http://schemas.microsoft.com/office/powerpoint/2010/main" val="4785234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fontScale="90000"/>
          </a:bodyPr>
          <a:lstStyle/>
          <a:p>
            <a:r>
              <a:rPr lang="en-GB" dirty="0"/>
              <a:t>How to form records</a:t>
            </a:r>
            <a:br>
              <a:rPr lang="en-GB" dirty="0"/>
            </a:br>
            <a:r>
              <a:rPr lang="en-GB" sz="2700" dirty="0"/>
              <a:t>aka what is Well Known Schemas (WKS)</a:t>
            </a:r>
            <a:endParaRPr lang="en-GB" b="0" dirty="0"/>
          </a:p>
        </p:txBody>
      </p:sp>
    </p:spTree>
    <p:extLst>
      <p:ext uri="{BB962C8B-B14F-4D97-AF65-F5344CB8AC3E}">
        <p14:creationId xmlns:p14="http://schemas.microsoft.com/office/powerpoint/2010/main" val="2947414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89BC0-53B0-45B9-5E9A-4BDBD8FD9FD7}"/>
              </a:ext>
            </a:extLst>
          </p:cNvPr>
          <p:cNvSpPr>
            <a:spLocks noGrp="1"/>
          </p:cNvSpPr>
          <p:nvPr>
            <p:ph type="title"/>
          </p:nvPr>
        </p:nvSpPr>
        <p:spPr/>
        <p:txBody>
          <a:bodyPr/>
          <a:lstStyle/>
          <a:p>
            <a:r>
              <a:rPr lang="en-NO" dirty="0"/>
              <a:t>Data structures</a:t>
            </a:r>
          </a:p>
        </p:txBody>
      </p:sp>
      <p:sp>
        <p:nvSpPr>
          <p:cNvPr id="3" name="Content Placeholder 2">
            <a:extLst>
              <a:ext uri="{FF2B5EF4-FFF2-40B4-BE49-F238E27FC236}">
                <a16:creationId xmlns:a16="http://schemas.microsoft.com/office/drawing/2014/main" id="{A1A1533E-C1FE-2877-7DA8-6AB81C197D65}"/>
              </a:ext>
            </a:extLst>
          </p:cNvPr>
          <p:cNvSpPr>
            <a:spLocks noGrp="1"/>
          </p:cNvSpPr>
          <p:nvPr>
            <p:ph idx="1"/>
          </p:nvPr>
        </p:nvSpPr>
        <p:spPr/>
        <p:txBody>
          <a:bodyPr/>
          <a:lstStyle/>
          <a:p>
            <a:endParaRPr lang="en-NO" dirty="0"/>
          </a:p>
        </p:txBody>
      </p:sp>
      <p:sp>
        <p:nvSpPr>
          <p:cNvPr id="4" name="Slide Number Placeholder 3">
            <a:extLst>
              <a:ext uri="{FF2B5EF4-FFF2-40B4-BE49-F238E27FC236}">
                <a16:creationId xmlns:a16="http://schemas.microsoft.com/office/drawing/2014/main" id="{0A79B916-C3E5-C9E0-D9DB-235D7CE76E60}"/>
              </a:ext>
            </a:extLst>
          </p:cNvPr>
          <p:cNvSpPr>
            <a:spLocks noGrp="1"/>
          </p:cNvSpPr>
          <p:nvPr>
            <p:ph type="sldNum" sz="quarter" idx="12"/>
          </p:nvPr>
        </p:nvSpPr>
        <p:spPr/>
        <p:txBody>
          <a:bodyPr/>
          <a:lstStyle/>
          <a:p>
            <a:fld id="{2FEB81B2-2AA1-4AF4-A66A-0751F51A3799}" type="slidenum">
              <a:rPr lang="en-US" smtClean="0"/>
              <a:t>23</a:t>
            </a:fld>
            <a:endParaRPr lang="en-US"/>
          </a:p>
        </p:txBody>
      </p:sp>
      <p:sp>
        <p:nvSpPr>
          <p:cNvPr id="5" name="Can 4">
            <a:extLst>
              <a:ext uri="{FF2B5EF4-FFF2-40B4-BE49-F238E27FC236}">
                <a16:creationId xmlns:a16="http://schemas.microsoft.com/office/drawing/2014/main" id="{D69A6B21-3F18-F8FF-7281-646EE4353A41}"/>
              </a:ext>
            </a:extLst>
          </p:cNvPr>
          <p:cNvSpPr/>
          <p:nvPr/>
        </p:nvSpPr>
        <p:spPr>
          <a:xfrm>
            <a:off x="2636668"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Catalog</a:t>
            </a:r>
          </a:p>
        </p:txBody>
      </p:sp>
      <p:sp>
        <p:nvSpPr>
          <p:cNvPr id="6" name="Can 5">
            <a:extLst>
              <a:ext uri="{FF2B5EF4-FFF2-40B4-BE49-F238E27FC236}">
                <a16:creationId xmlns:a16="http://schemas.microsoft.com/office/drawing/2014/main" id="{04C183DC-D1F9-FE7F-BF85-D1022DB9FED7}"/>
              </a:ext>
            </a:extLst>
          </p:cNvPr>
          <p:cNvSpPr/>
          <p:nvPr/>
        </p:nvSpPr>
        <p:spPr>
          <a:xfrm>
            <a:off x="6970450"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Archive</a:t>
            </a:r>
          </a:p>
        </p:txBody>
      </p:sp>
      <p:sp>
        <p:nvSpPr>
          <p:cNvPr id="7" name="Folded Corner 6">
            <a:extLst>
              <a:ext uri="{FF2B5EF4-FFF2-40B4-BE49-F238E27FC236}">
                <a16:creationId xmlns:a16="http://schemas.microsoft.com/office/drawing/2014/main" id="{09AA8000-5091-49D8-8E0F-9F82AE999F09}"/>
              </a:ext>
            </a:extLst>
          </p:cNvPr>
          <p:cNvSpPr/>
          <p:nvPr/>
        </p:nvSpPr>
        <p:spPr>
          <a:xfrm>
            <a:off x="743505" y="3955002"/>
            <a:ext cx="1759258" cy="585926"/>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DocumentDB</a:t>
            </a:r>
          </a:p>
        </p:txBody>
      </p:sp>
      <p:sp>
        <p:nvSpPr>
          <p:cNvPr id="8" name="Folded Corner 7">
            <a:extLst>
              <a:ext uri="{FF2B5EF4-FFF2-40B4-BE49-F238E27FC236}">
                <a16:creationId xmlns:a16="http://schemas.microsoft.com/office/drawing/2014/main" id="{C7F3658A-1F6C-52B5-75AE-251028031DC9}"/>
              </a:ext>
            </a:extLst>
          </p:cNvPr>
          <p:cNvSpPr/>
          <p:nvPr/>
        </p:nvSpPr>
        <p:spPr>
          <a:xfrm>
            <a:off x="9331910" y="3955002"/>
            <a:ext cx="1759258" cy="585926"/>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BinaryStore</a:t>
            </a:r>
          </a:p>
        </p:txBody>
      </p:sp>
      <p:sp>
        <p:nvSpPr>
          <p:cNvPr id="9" name="Pentagon 8">
            <a:extLst>
              <a:ext uri="{FF2B5EF4-FFF2-40B4-BE49-F238E27FC236}">
                <a16:creationId xmlns:a16="http://schemas.microsoft.com/office/drawing/2014/main" id="{2167AFA7-CF7F-119E-0C68-6239A76391DF}"/>
              </a:ext>
            </a:extLst>
          </p:cNvPr>
          <p:cNvSpPr/>
          <p:nvPr/>
        </p:nvSpPr>
        <p:spPr>
          <a:xfrm>
            <a:off x="2840854" y="2667170"/>
            <a:ext cx="1793289" cy="37286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Storage API</a:t>
            </a:r>
          </a:p>
        </p:txBody>
      </p:sp>
      <p:sp>
        <p:nvSpPr>
          <p:cNvPr id="10" name="Pentagon 9">
            <a:extLst>
              <a:ext uri="{FF2B5EF4-FFF2-40B4-BE49-F238E27FC236}">
                <a16:creationId xmlns:a16="http://schemas.microsoft.com/office/drawing/2014/main" id="{7D78BFDF-BC93-4BFF-0A77-089135B53ED7}"/>
              </a:ext>
            </a:extLst>
          </p:cNvPr>
          <p:cNvSpPr/>
          <p:nvPr/>
        </p:nvSpPr>
        <p:spPr>
          <a:xfrm>
            <a:off x="7174636" y="2333683"/>
            <a:ext cx="1793289" cy="37286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File API</a:t>
            </a:r>
          </a:p>
        </p:txBody>
      </p:sp>
      <p:sp>
        <p:nvSpPr>
          <p:cNvPr id="11" name="Pentagon 10">
            <a:extLst>
              <a:ext uri="{FF2B5EF4-FFF2-40B4-BE49-F238E27FC236}">
                <a16:creationId xmlns:a16="http://schemas.microsoft.com/office/drawing/2014/main" id="{AE5E6FBC-048C-6E94-AB4C-257BA9243458}"/>
              </a:ext>
            </a:extLst>
          </p:cNvPr>
          <p:cNvSpPr/>
          <p:nvPr/>
        </p:nvSpPr>
        <p:spPr>
          <a:xfrm>
            <a:off x="7174636" y="2744144"/>
            <a:ext cx="1793289" cy="37286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Dataset API</a:t>
            </a:r>
          </a:p>
        </p:txBody>
      </p:sp>
      <p:sp>
        <p:nvSpPr>
          <p:cNvPr id="12" name="Folded Corner 11">
            <a:extLst>
              <a:ext uri="{FF2B5EF4-FFF2-40B4-BE49-F238E27FC236}">
                <a16:creationId xmlns:a16="http://schemas.microsoft.com/office/drawing/2014/main" id="{66406AB7-C472-E0FA-BB27-A2BD70BC6C47}"/>
              </a:ext>
            </a:extLst>
          </p:cNvPr>
          <p:cNvSpPr/>
          <p:nvPr/>
        </p:nvSpPr>
        <p:spPr>
          <a:xfrm>
            <a:off x="1206622" y="4668138"/>
            <a:ext cx="825624" cy="585927"/>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JSON</a:t>
            </a:r>
          </a:p>
        </p:txBody>
      </p:sp>
      <p:sp>
        <p:nvSpPr>
          <p:cNvPr id="13" name="Parallelogram 12">
            <a:extLst>
              <a:ext uri="{FF2B5EF4-FFF2-40B4-BE49-F238E27FC236}">
                <a16:creationId xmlns:a16="http://schemas.microsoft.com/office/drawing/2014/main" id="{59E4CC09-0BB9-1484-A1A3-FC56D39A10A4}"/>
              </a:ext>
            </a:extLst>
          </p:cNvPr>
          <p:cNvSpPr/>
          <p:nvPr/>
        </p:nvSpPr>
        <p:spPr>
          <a:xfrm>
            <a:off x="9555332" y="4619311"/>
            <a:ext cx="1444101" cy="683582"/>
          </a:xfrm>
          <a:prstGeom prst="parallelogram">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Binaries</a:t>
            </a:r>
          </a:p>
        </p:txBody>
      </p:sp>
    </p:spTree>
    <p:extLst>
      <p:ext uri="{BB962C8B-B14F-4D97-AF65-F5344CB8AC3E}">
        <p14:creationId xmlns:p14="http://schemas.microsoft.com/office/powerpoint/2010/main" val="18824517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89BC0-53B0-45B9-5E9A-4BDBD8FD9FD7}"/>
              </a:ext>
            </a:extLst>
          </p:cNvPr>
          <p:cNvSpPr>
            <a:spLocks noGrp="1"/>
          </p:cNvSpPr>
          <p:nvPr>
            <p:ph type="title"/>
          </p:nvPr>
        </p:nvSpPr>
        <p:spPr/>
        <p:txBody>
          <a:bodyPr/>
          <a:lstStyle/>
          <a:p>
            <a:r>
              <a:rPr lang="en-NO" dirty="0"/>
              <a:t>Data structures</a:t>
            </a:r>
          </a:p>
        </p:txBody>
      </p:sp>
      <p:sp>
        <p:nvSpPr>
          <p:cNvPr id="3" name="Content Placeholder 2">
            <a:extLst>
              <a:ext uri="{FF2B5EF4-FFF2-40B4-BE49-F238E27FC236}">
                <a16:creationId xmlns:a16="http://schemas.microsoft.com/office/drawing/2014/main" id="{A1A1533E-C1FE-2877-7DA8-6AB81C197D65}"/>
              </a:ext>
            </a:extLst>
          </p:cNvPr>
          <p:cNvSpPr>
            <a:spLocks noGrp="1"/>
          </p:cNvSpPr>
          <p:nvPr>
            <p:ph idx="1"/>
          </p:nvPr>
        </p:nvSpPr>
        <p:spPr>
          <a:xfrm>
            <a:off x="5442752" y="2095130"/>
            <a:ext cx="6139648" cy="4031034"/>
          </a:xfrm>
        </p:spPr>
        <p:txBody>
          <a:bodyPr/>
          <a:lstStyle/>
          <a:p>
            <a:r>
              <a:rPr lang="en-NO" dirty="0">
                <a:solidFill>
                  <a:schemeClr val="tx1"/>
                </a:solidFill>
              </a:rPr>
              <a:t>Main data types</a:t>
            </a:r>
          </a:p>
          <a:p>
            <a:pPr lvl="1"/>
            <a:r>
              <a:rPr lang="en-NO" dirty="0">
                <a:solidFill>
                  <a:schemeClr val="tx1"/>
                </a:solidFill>
              </a:rPr>
              <a:t>Master Data</a:t>
            </a:r>
          </a:p>
          <a:p>
            <a:pPr lvl="1"/>
            <a:r>
              <a:rPr lang="en-NO" dirty="0">
                <a:solidFill>
                  <a:schemeClr val="tx1"/>
                </a:solidFill>
              </a:rPr>
              <a:t>Work Product Components</a:t>
            </a:r>
          </a:p>
          <a:p>
            <a:pPr lvl="1"/>
            <a:r>
              <a:rPr lang="en-NO" dirty="0">
                <a:solidFill>
                  <a:schemeClr val="tx1"/>
                </a:solidFill>
              </a:rPr>
              <a:t>Reference Data</a:t>
            </a:r>
          </a:p>
          <a:p>
            <a:pPr lvl="1"/>
            <a:r>
              <a:rPr lang="en-NO" dirty="0">
                <a:solidFill>
                  <a:schemeClr val="tx1"/>
                </a:solidFill>
              </a:rPr>
              <a:t>Work Product</a:t>
            </a:r>
          </a:p>
          <a:p>
            <a:pPr lvl="1"/>
            <a:r>
              <a:rPr lang="en-NO" dirty="0">
                <a:solidFill>
                  <a:schemeClr val="tx1"/>
                </a:solidFill>
              </a:rPr>
              <a:t>Dataset</a:t>
            </a:r>
          </a:p>
        </p:txBody>
      </p:sp>
      <p:sp>
        <p:nvSpPr>
          <p:cNvPr id="4" name="Slide Number Placeholder 3">
            <a:extLst>
              <a:ext uri="{FF2B5EF4-FFF2-40B4-BE49-F238E27FC236}">
                <a16:creationId xmlns:a16="http://schemas.microsoft.com/office/drawing/2014/main" id="{0A79B916-C3E5-C9E0-D9DB-235D7CE76E60}"/>
              </a:ext>
            </a:extLst>
          </p:cNvPr>
          <p:cNvSpPr>
            <a:spLocks noGrp="1"/>
          </p:cNvSpPr>
          <p:nvPr>
            <p:ph type="sldNum" sz="quarter" idx="12"/>
          </p:nvPr>
        </p:nvSpPr>
        <p:spPr/>
        <p:txBody>
          <a:bodyPr/>
          <a:lstStyle/>
          <a:p>
            <a:fld id="{2FEB81B2-2AA1-4AF4-A66A-0751F51A3799}" type="slidenum">
              <a:rPr lang="en-US" smtClean="0"/>
              <a:t>24</a:t>
            </a:fld>
            <a:endParaRPr lang="en-US"/>
          </a:p>
        </p:txBody>
      </p:sp>
      <p:sp>
        <p:nvSpPr>
          <p:cNvPr id="5" name="Can 4">
            <a:extLst>
              <a:ext uri="{FF2B5EF4-FFF2-40B4-BE49-F238E27FC236}">
                <a16:creationId xmlns:a16="http://schemas.microsoft.com/office/drawing/2014/main" id="{D69A6B21-3F18-F8FF-7281-646EE4353A41}"/>
              </a:ext>
            </a:extLst>
          </p:cNvPr>
          <p:cNvSpPr/>
          <p:nvPr/>
        </p:nvSpPr>
        <p:spPr>
          <a:xfrm>
            <a:off x="2636668" y="3222594"/>
            <a:ext cx="2201662" cy="205074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Catalog</a:t>
            </a:r>
          </a:p>
        </p:txBody>
      </p:sp>
      <p:sp>
        <p:nvSpPr>
          <p:cNvPr id="7" name="Folded Corner 6">
            <a:extLst>
              <a:ext uri="{FF2B5EF4-FFF2-40B4-BE49-F238E27FC236}">
                <a16:creationId xmlns:a16="http://schemas.microsoft.com/office/drawing/2014/main" id="{09AA8000-5091-49D8-8E0F-9F82AE999F09}"/>
              </a:ext>
            </a:extLst>
          </p:cNvPr>
          <p:cNvSpPr/>
          <p:nvPr/>
        </p:nvSpPr>
        <p:spPr>
          <a:xfrm>
            <a:off x="743505" y="3955002"/>
            <a:ext cx="1759258" cy="585926"/>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DocumentDB</a:t>
            </a:r>
          </a:p>
        </p:txBody>
      </p:sp>
      <p:sp>
        <p:nvSpPr>
          <p:cNvPr id="9" name="Pentagon 8">
            <a:extLst>
              <a:ext uri="{FF2B5EF4-FFF2-40B4-BE49-F238E27FC236}">
                <a16:creationId xmlns:a16="http://schemas.microsoft.com/office/drawing/2014/main" id="{2167AFA7-CF7F-119E-0C68-6239A76391DF}"/>
              </a:ext>
            </a:extLst>
          </p:cNvPr>
          <p:cNvSpPr/>
          <p:nvPr/>
        </p:nvSpPr>
        <p:spPr>
          <a:xfrm>
            <a:off x="2840854" y="2667170"/>
            <a:ext cx="1793289" cy="37286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Storage API</a:t>
            </a:r>
          </a:p>
        </p:txBody>
      </p:sp>
      <p:sp>
        <p:nvSpPr>
          <p:cNvPr id="12" name="Folded Corner 11">
            <a:extLst>
              <a:ext uri="{FF2B5EF4-FFF2-40B4-BE49-F238E27FC236}">
                <a16:creationId xmlns:a16="http://schemas.microsoft.com/office/drawing/2014/main" id="{66406AB7-C472-E0FA-BB27-A2BD70BC6C47}"/>
              </a:ext>
            </a:extLst>
          </p:cNvPr>
          <p:cNvSpPr/>
          <p:nvPr/>
        </p:nvSpPr>
        <p:spPr>
          <a:xfrm>
            <a:off x="1206622" y="4668138"/>
            <a:ext cx="825624" cy="585927"/>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JSON</a:t>
            </a:r>
          </a:p>
        </p:txBody>
      </p:sp>
    </p:spTree>
    <p:extLst>
      <p:ext uri="{BB962C8B-B14F-4D97-AF65-F5344CB8AC3E}">
        <p14:creationId xmlns:p14="http://schemas.microsoft.com/office/powerpoint/2010/main" val="28245165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DD7A-7B83-3EFA-CD3C-93EF11BC000C}"/>
              </a:ext>
            </a:extLst>
          </p:cNvPr>
          <p:cNvSpPr>
            <a:spLocks noGrp="1"/>
          </p:cNvSpPr>
          <p:nvPr>
            <p:ph type="title"/>
          </p:nvPr>
        </p:nvSpPr>
        <p:spPr/>
        <p:txBody>
          <a:bodyPr>
            <a:normAutofit/>
          </a:bodyPr>
          <a:lstStyle/>
          <a:p>
            <a:r>
              <a:rPr lang="en-NO" dirty="0"/>
              <a:t>OSDU Data Concepts </a:t>
            </a:r>
            <a:r>
              <a:rPr lang="en-NO" sz="1600" dirty="0"/>
              <a:t>(prev known as definitions)</a:t>
            </a:r>
            <a:endParaRPr lang="en-NO" dirty="0"/>
          </a:p>
        </p:txBody>
      </p:sp>
      <p:sp>
        <p:nvSpPr>
          <p:cNvPr id="4" name="Slide Number Placeholder 3">
            <a:extLst>
              <a:ext uri="{FF2B5EF4-FFF2-40B4-BE49-F238E27FC236}">
                <a16:creationId xmlns:a16="http://schemas.microsoft.com/office/drawing/2014/main" id="{930AD127-4BF9-77DE-CCC6-0949539B389B}"/>
              </a:ext>
            </a:extLst>
          </p:cNvPr>
          <p:cNvSpPr>
            <a:spLocks noGrp="1"/>
          </p:cNvSpPr>
          <p:nvPr>
            <p:ph type="sldNum" sz="quarter" idx="12"/>
          </p:nvPr>
        </p:nvSpPr>
        <p:spPr/>
        <p:txBody>
          <a:bodyPr/>
          <a:lstStyle/>
          <a:p>
            <a:fld id="{2FEB81B2-2AA1-4AF4-A66A-0751F51A3799}" type="slidenum">
              <a:rPr lang="en-US" smtClean="0"/>
              <a:t>25</a:t>
            </a:fld>
            <a:endParaRPr lang="en-US"/>
          </a:p>
        </p:txBody>
      </p:sp>
      <p:pic>
        <p:nvPicPr>
          <p:cNvPr id="5" name="Picture 4">
            <a:extLst>
              <a:ext uri="{FF2B5EF4-FFF2-40B4-BE49-F238E27FC236}">
                <a16:creationId xmlns:a16="http://schemas.microsoft.com/office/drawing/2014/main" id="{A86D4EAF-08C6-6ABB-CD8F-66AFD613103C}"/>
              </a:ext>
            </a:extLst>
          </p:cNvPr>
          <p:cNvPicPr>
            <a:picLocks noChangeAspect="1"/>
          </p:cNvPicPr>
          <p:nvPr/>
        </p:nvPicPr>
        <p:blipFill rotWithShape="1">
          <a:blip r:embed="rId2"/>
          <a:srcRect b="7556"/>
          <a:stretch/>
        </p:blipFill>
        <p:spPr>
          <a:xfrm>
            <a:off x="1925678" y="1235062"/>
            <a:ext cx="7733190" cy="5011085"/>
          </a:xfrm>
          <a:prstGeom prst="rect">
            <a:avLst/>
          </a:prstGeom>
        </p:spPr>
      </p:pic>
      <p:sp>
        <p:nvSpPr>
          <p:cNvPr id="6" name="TextBox 5">
            <a:extLst>
              <a:ext uri="{FF2B5EF4-FFF2-40B4-BE49-F238E27FC236}">
                <a16:creationId xmlns:a16="http://schemas.microsoft.com/office/drawing/2014/main" id="{75054858-E899-5E73-50D9-F3072DDF3A02}"/>
              </a:ext>
            </a:extLst>
          </p:cNvPr>
          <p:cNvSpPr txBox="1"/>
          <p:nvPr/>
        </p:nvSpPr>
        <p:spPr>
          <a:xfrm>
            <a:off x="10078003" y="5896770"/>
            <a:ext cx="1848583" cy="307777"/>
          </a:xfrm>
          <a:prstGeom prst="rect">
            <a:avLst/>
          </a:prstGeom>
          <a:noFill/>
        </p:spPr>
        <p:txBody>
          <a:bodyPr wrap="none" rtlCol="0">
            <a:spAutoFit/>
          </a:bodyPr>
          <a:lstStyle/>
          <a:p>
            <a:r>
              <a:rPr lang="en-GB" sz="1400" dirty="0">
                <a:hlinkClick r:id="rId3"/>
              </a:rPr>
              <a:t>OSDU Data Concept</a:t>
            </a:r>
            <a:endParaRPr lang="en-NO" sz="1400" dirty="0"/>
          </a:p>
        </p:txBody>
      </p:sp>
    </p:spTree>
    <p:extLst>
      <p:ext uri="{BB962C8B-B14F-4D97-AF65-F5344CB8AC3E}">
        <p14:creationId xmlns:p14="http://schemas.microsoft.com/office/powerpoint/2010/main" val="2974324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a:t>DEMO</a:t>
            </a:r>
            <a:endParaRPr lang="en-NO" dirty="0"/>
          </a:p>
        </p:txBody>
      </p:sp>
      <p:sp>
        <p:nvSpPr>
          <p:cNvPr id="3" name="Content Placeholder 2">
            <a:extLst>
              <a:ext uri="{FF2B5EF4-FFF2-40B4-BE49-F238E27FC236}">
                <a16:creationId xmlns:a16="http://schemas.microsoft.com/office/drawing/2014/main" id="{FC0EDC79-8CBA-731F-9298-1311DD472CF4}"/>
              </a:ext>
            </a:extLst>
          </p:cNvPr>
          <p:cNvSpPr>
            <a:spLocks noGrp="1"/>
          </p:cNvSpPr>
          <p:nvPr>
            <p:ph idx="1"/>
          </p:nvPr>
        </p:nvSpPr>
        <p:spPr/>
        <p:txBody>
          <a:bodyPr/>
          <a:lstStyle/>
          <a:p>
            <a:r>
              <a:rPr lang="en-NO" dirty="0">
                <a:solidFill>
                  <a:schemeClr val="tx1"/>
                </a:solidFill>
              </a:rPr>
              <a:t>Milestone</a:t>
            </a:r>
          </a:p>
          <a:p>
            <a:r>
              <a:rPr lang="en-NO" dirty="0">
                <a:solidFill>
                  <a:schemeClr val="tx1"/>
                </a:solidFill>
              </a:rPr>
              <a:t>Schema version</a:t>
            </a:r>
          </a:p>
          <a:p>
            <a:r>
              <a:rPr lang="en-NO" dirty="0">
                <a:solidFill>
                  <a:schemeClr val="tx1"/>
                </a:solidFill>
              </a:rPr>
              <a:t>Find schema definition</a:t>
            </a:r>
          </a:p>
          <a:p>
            <a:r>
              <a:rPr lang="en-NO" dirty="0">
                <a:solidFill>
                  <a:schemeClr val="tx1"/>
                </a:solidFill>
              </a:rPr>
              <a:t>Rquired and Optional properties</a:t>
            </a:r>
          </a:p>
          <a:p>
            <a:r>
              <a:rPr lang="en-NO" dirty="0">
                <a:solidFill>
                  <a:schemeClr val="tx1"/>
                </a:solidFill>
              </a:rPr>
              <a:t>Schema Guideline</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26</a:t>
            </a:fld>
            <a:endParaRPr lang="en-US"/>
          </a:p>
        </p:txBody>
      </p:sp>
      <p:sp>
        <p:nvSpPr>
          <p:cNvPr id="5" name="TextBox 4">
            <a:extLst>
              <a:ext uri="{FF2B5EF4-FFF2-40B4-BE49-F238E27FC236}">
                <a16:creationId xmlns:a16="http://schemas.microsoft.com/office/drawing/2014/main" id="{796D8AC5-5680-980A-140B-97996588EA9E}"/>
              </a:ext>
            </a:extLst>
          </p:cNvPr>
          <p:cNvSpPr txBox="1"/>
          <p:nvPr/>
        </p:nvSpPr>
        <p:spPr>
          <a:xfrm>
            <a:off x="10078003" y="5896770"/>
            <a:ext cx="1848583" cy="307777"/>
          </a:xfrm>
          <a:prstGeom prst="rect">
            <a:avLst/>
          </a:prstGeom>
          <a:noFill/>
        </p:spPr>
        <p:txBody>
          <a:bodyPr wrap="none" rtlCol="0">
            <a:spAutoFit/>
          </a:bodyPr>
          <a:lstStyle/>
          <a:p>
            <a:r>
              <a:rPr lang="en-GB" sz="1400" dirty="0">
                <a:hlinkClick r:id="rId2"/>
              </a:rPr>
              <a:t>OSDU Data Concept</a:t>
            </a:r>
            <a:endParaRPr lang="en-NO" sz="1400" dirty="0"/>
          </a:p>
        </p:txBody>
      </p:sp>
    </p:spTree>
    <p:extLst>
      <p:ext uri="{BB962C8B-B14F-4D97-AF65-F5344CB8AC3E}">
        <p14:creationId xmlns:p14="http://schemas.microsoft.com/office/powerpoint/2010/main" val="35592426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1753A-B102-97D0-5BB3-D88449868EBB}"/>
              </a:ext>
            </a:extLst>
          </p:cNvPr>
          <p:cNvSpPr>
            <a:spLocks noGrp="1"/>
          </p:cNvSpPr>
          <p:nvPr>
            <p:ph type="title"/>
          </p:nvPr>
        </p:nvSpPr>
        <p:spPr/>
        <p:txBody>
          <a:bodyPr/>
          <a:lstStyle/>
          <a:p>
            <a:r>
              <a:rPr lang="en-NO" dirty="0"/>
              <a:t>Rule of thumb for everything related to…</a:t>
            </a:r>
          </a:p>
        </p:txBody>
      </p:sp>
      <p:pic>
        <p:nvPicPr>
          <p:cNvPr id="1026" name="Picture 2" descr="Operators – The Open Group OSDU™ Forum">
            <a:extLst>
              <a:ext uri="{FF2B5EF4-FFF2-40B4-BE49-F238E27FC236}">
                <a16:creationId xmlns:a16="http://schemas.microsoft.com/office/drawing/2014/main" id="{D3A13536-DFFA-7434-ECE9-34E2EDD2DACB}"/>
              </a:ext>
            </a:extLst>
          </p:cNvPr>
          <p:cNvPicPr>
            <a:picLocks noChangeAspect="1" noChangeArrowheads="1"/>
          </p:cNvPicPr>
          <p:nvPr/>
        </p:nvPicPr>
        <p:blipFill rotWithShape="1">
          <a:blip r:embed="rId2">
            <a:duotone>
              <a:schemeClr val="accent2">
                <a:shade val="45000"/>
                <a:satMod val="135000"/>
              </a:schemeClr>
              <a:prstClr val="white"/>
            </a:duotone>
            <a:extLst>
              <a:ext uri="{BEBA8EAE-BF5A-486C-A8C5-ECC9F3942E4B}">
                <a14:imgProps xmlns:a14="http://schemas.microsoft.com/office/drawing/2010/main">
                  <a14:imgLayer r:embed="rId3">
                    <a14:imgEffect>
                      <a14:colorTemperature colorTemp="1500"/>
                    </a14:imgEffect>
                    <a14:imgEffect>
                      <a14:saturation sat="0"/>
                    </a14:imgEffect>
                    <a14:imgEffect>
                      <a14:brightnessContrast bright="-100000" contrast="4000"/>
                    </a14:imgEffect>
                  </a14:imgLayer>
                </a14:imgProps>
              </a:ext>
              <a:ext uri="{28A0092B-C50C-407E-A947-70E740481C1C}">
                <a14:useLocalDpi xmlns:a14="http://schemas.microsoft.com/office/drawing/2010/main" val="0"/>
              </a:ext>
            </a:extLst>
          </a:blip>
          <a:srcRect l="-1" r="33"/>
          <a:stretch/>
        </p:blipFill>
        <p:spPr bwMode="auto">
          <a:xfrm>
            <a:off x="2046000" y="2141620"/>
            <a:ext cx="8100000" cy="3200400"/>
          </a:xfrm>
          <a:prstGeom prst="rect">
            <a:avLst/>
          </a:prstGeom>
          <a:noFill/>
        </p:spPr>
      </p:pic>
      <p:sp>
        <p:nvSpPr>
          <p:cNvPr id="5" name="TextBox 4">
            <a:extLst>
              <a:ext uri="{FF2B5EF4-FFF2-40B4-BE49-F238E27FC236}">
                <a16:creationId xmlns:a16="http://schemas.microsoft.com/office/drawing/2014/main" id="{86AEB5D4-15A2-9D28-71D4-861132C435A5}"/>
              </a:ext>
            </a:extLst>
          </p:cNvPr>
          <p:cNvSpPr txBox="1"/>
          <p:nvPr/>
        </p:nvSpPr>
        <p:spPr>
          <a:xfrm rot="19826318">
            <a:off x="3692937" y="1925939"/>
            <a:ext cx="4806124" cy="3631763"/>
          </a:xfrm>
          <a:prstGeom prst="rect">
            <a:avLst/>
          </a:prstGeom>
          <a:noFill/>
        </p:spPr>
        <p:txBody>
          <a:bodyPr wrap="none" rtlCol="0">
            <a:spAutoFit/>
          </a:bodyPr>
          <a:lstStyle/>
          <a:p>
            <a:r>
              <a:rPr lang="en-NO" sz="11500" dirty="0">
                <a:ln w="19050">
                  <a:solidFill>
                    <a:schemeClr val="tx1"/>
                  </a:solidFill>
                </a:ln>
                <a:solidFill>
                  <a:srgbClr val="FF0000"/>
                </a:solidFill>
                <a:latin typeface="Stencil" pitchFamily="82" charset="77"/>
              </a:rPr>
              <a:t>DON’T </a:t>
            </a:r>
          </a:p>
          <a:p>
            <a:r>
              <a:rPr lang="en-NO" sz="11500" dirty="0">
                <a:ln w="19050">
                  <a:solidFill>
                    <a:schemeClr val="tx1"/>
                  </a:solidFill>
                </a:ln>
                <a:solidFill>
                  <a:srgbClr val="FF0000"/>
                </a:solidFill>
                <a:latin typeface="Stencil" pitchFamily="82" charset="77"/>
              </a:rPr>
              <a:t>PANIC</a:t>
            </a:r>
          </a:p>
        </p:txBody>
      </p:sp>
    </p:spTree>
    <p:extLst>
      <p:ext uri="{BB962C8B-B14F-4D97-AF65-F5344CB8AC3E}">
        <p14:creationId xmlns:p14="http://schemas.microsoft.com/office/powerpoint/2010/main" val="1565196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Reference data is a bit special…</a:t>
            </a:r>
            <a:endParaRPr lang="en-GB" b="0" dirty="0"/>
          </a:p>
        </p:txBody>
      </p:sp>
    </p:spTree>
    <p:extLst>
      <p:ext uri="{BB962C8B-B14F-4D97-AF65-F5344CB8AC3E}">
        <p14:creationId xmlns:p14="http://schemas.microsoft.com/office/powerpoint/2010/main" val="9057334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DD7A-7B83-3EFA-CD3C-93EF11BC000C}"/>
              </a:ext>
            </a:extLst>
          </p:cNvPr>
          <p:cNvSpPr>
            <a:spLocks noGrp="1"/>
          </p:cNvSpPr>
          <p:nvPr>
            <p:ph type="title"/>
          </p:nvPr>
        </p:nvSpPr>
        <p:spPr/>
        <p:txBody>
          <a:bodyPr>
            <a:normAutofit/>
          </a:bodyPr>
          <a:lstStyle/>
          <a:p>
            <a:r>
              <a:rPr lang="en-NO" dirty="0"/>
              <a:t>OSDU Data Concepts </a:t>
            </a:r>
            <a:r>
              <a:rPr lang="en-NO" sz="1600" dirty="0"/>
              <a:t>(prev known as definitions)</a:t>
            </a:r>
            <a:endParaRPr lang="en-NO" dirty="0"/>
          </a:p>
        </p:txBody>
      </p:sp>
      <p:sp>
        <p:nvSpPr>
          <p:cNvPr id="4" name="Slide Number Placeholder 3">
            <a:extLst>
              <a:ext uri="{FF2B5EF4-FFF2-40B4-BE49-F238E27FC236}">
                <a16:creationId xmlns:a16="http://schemas.microsoft.com/office/drawing/2014/main" id="{930AD127-4BF9-77DE-CCC6-0949539B389B}"/>
              </a:ext>
            </a:extLst>
          </p:cNvPr>
          <p:cNvSpPr>
            <a:spLocks noGrp="1"/>
          </p:cNvSpPr>
          <p:nvPr>
            <p:ph type="sldNum" sz="quarter" idx="12"/>
          </p:nvPr>
        </p:nvSpPr>
        <p:spPr/>
        <p:txBody>
          <a:bodyPr/>
          <a:lstStyle/>
          <a:p>
            <a:fld id="{2FEB81B2-2AA1-4AF4-A66A-0751F51A3799}" type="slidenum">
              <a:rPr lang="en-US" smtClean="0"/>
              <a:t>29</a:t>
            </a:fld>
            <a:endParaRPr lang="en-US"/>
          </a:p>
        </p:txBody>
      </p:sp>
      <p:pic>
        <p:nvPicPr>
          <p:cNvPr id="5" name="Picture 4">
            <a:extLst>
              <a:ext uri="{FF2B5EF4-FFF2-40B4-BE49-F238E27FC236}">
                <a16:creationId xmlns:a16="http://schemas.microsoft.com/office/drawing/2014/main" id="{A86D4EAF-08C6-6ABB-CD8F-66AFD613103C}"/>
              </a:ext>
            </a:extLst>
          </p:cNvPr>
          <p:cNvPicPr>
            <a:picLocks noChangeAspect="1"/>
          </p:cNvPicPr>
          <p:nvPr/>
        </p:nvPicPr>
        <p:blipFill rotWithShape="1">
          <a:blip r:embed="rId2"/>
          <a:srcRect b="7556"/>
          <a:stretch/>
        </p:blipFill>
        <p:spPr>
          <a:xfrm>
            <a:off x="1925678" y="1235062"/>
            <a:ext cx="7733190" cy="5011085"/>
          </a:xfrm>
          <a:prstGeom prst="rect">
            <a:avLst/>
          </a:prstGeom>
        </p:spPr>
      </p:pic>
      <p:sp>
        <p:nvSpPr>
          <p:cNvPr id="6" name="TextBox 5">
            <a:extLst>
              <a:ext uri="{FF2B5EF4-FFF2-40B4-BE49-F238E27FC236}">
                <a16:creationId xmlns:a16="http://schemas.microsoft.com/office/drawing/2014/main" id="{75054858-E899-5E73-50D9-F3072DDF3A02}"/>
              </a:ext>
            </a:extLst>
          </p:cNvPr>
          <p:cNvSpPr txBox="1"/>
          <p:nvPr/>
        </p:nvSpPr>
        <p:spPr>
          <a:xfrm>
            <a:off x="10078003" y="5896770"/>
            <a:ext cx="1848583" cy="307777"/>
          </a:xfrm>
          <a:prstGeom prst="rect">
            <a:avLst/>
          </a:prstGeom>
          <a:noFill/>
        </p:spPr>
        <p:txBody>
          <a:bodyPr wrap="none" rtlCol="0">
            <a:spAutoFit/>
          </a:bodyPr>
          <a:lstStyle/>
          <a:p>
            <a:r>
              <a:rPr lang="en-GB" sz="1400" dirty="0">
                <a:hlinkClick r:id="rId3"/>
              </a:rPr>
              <a:t>OSDU Data Concept</a:t>
            </a:r>
            <a:endParaRPr lang="en-NO" sz="1400" dirty="0"/>
          </a:p>
        </p:txBody>
      </p:sp>
    </p:spTree>
    <p:extLst>
      <p:ext uri="{BB962C8B-B14F-4D97-AF65-F5344CB8AC3E}">
        <p14:creationId xmlns:p14="http://schemas.microsoft.com/office/powerpoint/2010/main" val="3804910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1753A-B102-97D0-5BB3-D88449868EBB}"/>
              </a:ext>
            </a:extLst>
          </p:cNvPr>
          <p:cNvSpPr>
            <a:spLocks noGrp="1"/>
          </p:cNvSpPr>
          <p:nvPr>
            <p:ph type="title"/>
          </p:nvPr>
        </p:nvSpPr>
        <p:spPr/>
        <p:txBody>
          <a:bodyPr/>
          <a:lstStyle/>
          <a:p>
            <a:r>
              <a:rPr lang="en-NO" dirty="0"/>
              <a:t>Rule of thumb for everything related to…</a:t>
            </a:r>
          </a:p>
        </p:txBody>
      </p:sp>
      <p:pic>
        <p:nvPicPr>
          <p:cNvPr id="1026" name="Picture 2" descr="Operators – The Open Group OSDU™ Forum">
            <a:extLst>
              <a:ext uri="{FF2B5EF4-FFF2-40B4-BE49-F238E27FC236}">
                <a16:creationId xmlns:a16="http://schemas.microsoft.com/office/drawing/2014/main" id="{D3A13536-DFFA-7434-ECE9-34E2EDD2DACB}"/>
              </a:ext>
            </a:extLst>
          </p:cNvPr>
          <p:cNvPicPr>
            <a:picLocks noChangeAspect="1" noChangeArrowheads="1"/>
          </p:cNvPicPr>
          <p:nvPr/>
        </p:nvPicPr>
        <p:blipFill rotWithShape="1">
          <a:blip r:embed="rId2">
            <a:duotone>
              <a:schemeClr val="accent2">
                <a:shade val="45000"/>
                <a:satMod val="135000"/>
              </a:schemeClr>
              <a:prstClr val="white"/>
            </a:duotone>
            <a:extLst>
              <a:ext uri="{BEBA8EAE-BF5A-486C-A8C5-ECC9F3942E4B}">
                <a14:imgProps xmlns:a14="http://schemas.microsoft.com/office/drawing/2010/main">
                  <a14:imgLayer r:embed="rId3">
                    <a14:imgEffect>
                      <a14:colorTemperature colorTemp="1500"/>
                    </a14:imgEffect>
                    <a14:imgEffect>
                      <a14:saturation sat="0"/>
                    </a14:imgEffect>
                    <a14:imgEffect>
                      <a14:brightnessContrast bright="-100000" contrast="4000"/>
                    </a14:imgEffect>
                  </a14:imgLayer>
                </a14:imgProps>
              </a:ext>
              <a:ext uri="{28A0092B-C50C-407E-A947-70E740481C1C}">
                <a14:useLocalDpi xmlns:a14="http://schemas.microsoft.com/office/drawing/2010/main" val="0"/>
              </a:ext>
            </a:extLst>
          </a:blip>
          <a:srcRect l="-1" r="33"/>
          <a:stretch/>
        </p:blipFill>
        <p:spPr bwMode="auto">
          <a:xfrm>
            <a:off x="2046000" y="2141620"/>
            <a:ext cx="8100000" cy="3200400"/>
          </a:xfrm>
          <a:prstGeom prst="rect">
            <a:avLst/>
          </a:prstGeom>
          <a:noFill/>
        </p:spPr>
      </p:pic>
      <p:sp>
        <p:nvSpPr>
          <p:cNvPr id="5" name="TextBox 4">
            <a:extLst>
              <a:ext uri="{FF2B5EF4-FFF2-40B4-BE49-F238E27FC236}">
                <a16:creationId xmlns:a16="http://schemas.microsoft.com/office/drawing/2014/main" id="{86AEB5D4-15A2-9D28-71D4-861132C435A5}"/>
              </a:ext>
            </a:extLst>
          </p:cNvPr>
          <p:cNvSpPr txBox="1"/>
          <p:nvPr/>
        </p:nvSpPr>
        <p:spPr>
          <a:xfrm rot="19826318">
            <a:off x="3692937" y="1925939"/>
            <a:ext cx="4806124" cy="3631763"/>
          </a:xfrm>
          <a:prstGeom prst="rect">
            <a:avLst/>
          </a:prstGeom>
          <a:noFill/>
        </p:spPr>
        <p:txBody>
          <a:bodyPr wrap="none" rtlCol="0">
            <a:spAutoFit/>
          </a:bodyPr>
          <a:lstStyle/>
          <a:p>
            <a:r>
              <a:rPr lang="en-NO" sz="11500" dirty="0">
                <a:ln w="19050">
                  <a:solidFill>
                    <a:schemeClr val="tx1"/>
                  </a:solidFill>
                </a:ln>
                <a:solidFill>
                  <a:srgbClr val="FF0000"/>
                </a:solidFill>
                <a:latin typeface="Stencil" pitchFamily="82" charset="77"/>
              </a:rPr>
              <a:t>DON’T </a:t>
            </a:r>
          </a:p>
          <a:p>
            <a:r>
              <a:rPr lang="en-NO" sz="11500" dirty="0">
                <a:ln w="19050">
                  <a:solidFill>
                    <a:schemeClr val="tx1"/>
                  </a:solidFill>
                </a:ln>
                <a:solidFill>
                  <a:srgbClr val="FF0000"/>
                </a:solidFill>
                <a:latin typeface="Stencil" pitchFamily="82" charset="77"/>
              </a:rPr>
              <a:t>PANIC</a:t>
            </a:r>
          </a:p>
        </p:txBody>
      </p:sp>
    </p:spTree>
    <p:extLst>
      <p:ext uri="{BB962C8B-B14F-4D97-AF65-F5344CB8AC3E}">
        <p14:creationId xmlns:p14="http://schemas.microsoft.com/office/powerpoint/2010/main" val="3826693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a:t>DEMO</a:t>
            </a:r>
            <a:endParaRPr lang="en-NO" dirty="0"/>
          </a:p>
        </p:txBody>
      </p:sp>
      <p:sp>
        <p:nvSpPr>
          <p:cNvPr id="3" name="Content Placeholder 2">
            <a:extLst>
              <a:ext uri="{FF2B5EF4-FFF2-40B4-BE49-F238E27FC236}">
                <a16:creationId xmlns:a16="http://schemas.microsoft.com/office/drawing/2014/main" id="{FC0EDC79-8CBA-731F-9298-1311DD472CF4}"/>
              </a:ext>
            </a:extLst>
          </p:cNvPr>
          <p:cNvSpPr>
            <a:spLocks noGrp="1"/>
          </p:cNvSpPr>
          <p:nvPr>
            <p:ph idx="1"/>
          </p:nvPr>
        </p:nvSpPr>
        <p:spPr/>
        <p:txBody>
          <a:bodyPr/>
          <a:lstStyle/>
          <a:p>
            <a:r>
              <a:rPr lang="en-NO" dirty="0">
                <a:solidFill>
                  <a:schemeClr val="tx1"/>
                </a:solidFill>
              </a:rPr>
              <a:t>Fixed, open and local</a:t>
            </a:r>
          </a:p>
          <a:p>
            <a:r>
              <a:rPr lang="en-NO" dirty="0">
                <a:solidFill>
                  <a:schemeClr val="tx1"/>
                </a:solidFill>
              </a:rPr>
              <a:t>Multiple instances of reference data sources</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30</a:t>
            </a:fld>
            <a:endParaRPr lang="en-US"/>
          </a:p>
        </p:txBody>
      </p:sp>
      <p:sp>
        <p:nvSpPr>
          <p:cNvPr id="5" name="TextBox 4">
            <a:extLst>
              <a:ext uri="{FF2B5EF4-FFF2-40B4-BE49-F238E27FC236}">
                <a16:creationId xmlns:a16="http://schemas.microsoft.com/office/drawing/2014/main" id="{796D8AC5-5680-980A-140B-97996588EA9E}"/>
              </a:ext>
            </a:extLst>
          </p:cNvPr>
          <p:cNvSpPr txBox="1"/>
          <p:nvPr/>
        </p:nvSpPr>
        <p:spPr>
          <a:xfrm>
            <a:off x="10078003" y="5896770"/>
            <a:ext cx="1848583" cy="307777"/>
          </a:xfrm>
          <a:prstGeom prst="rect">
            <a:avLst/>
          </a:prstGeom>
          <a:noFill/>
        </p:spPr>
        <p:txBody>
          <a:bodyPr wrap="none" rtlCol="0">
            <a:spAutoFit/>
          </a:bodyPr>
          <a:lstStyle/>
          <a:p>
            <a:r>
              <a:rPr lang="en-GB" sz="1400" dirty="0">
                <a:hlinkClick r:id="rId2"/>
              </a:rPr>
              <a:t>OSDU Data Concept</a:t>
            </a:r>
            <a:endParaRPr lang="en-NO" sz="1400" dirty="0"/>
          </a:p>
        </p:txBody>
      </p:sp>
    </p:spTree>
    <p:extLst>
      <p:ext uri="{BB962C8B-B14F-4D97-AF65-F5344CB8AC3E}">
        <p14:creationId xmlns:p14="http://schemas.microsoft.com/office/powerpoint/2010/main" val="22345941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fontScale="90000"/>
          </a:bodyPr>
          <a:lstStyle/>
          <a:p>
            <a:r>
              <a:rPr lang="en-GB" dirty="0"/>
              <a:t>How to define own data structures</a:t>
            </a:r>
            <a:br>
              <a:rPr lang="en-GB" dirty="0"/>
            </a:br>
            <a:r>
              <a:rPr lang="en-GB" sz="2700" dirty="0"/>
              <a:t>aka Custom schemas</a:t>
            </a:r>
            <a:endParaRPr lang="en-GB" b="0" dirty="0"/>
          </a:p>
        </p:txBody>
      </p:sp>
    </p:spTree>
    <p:extLst>
      <p:ext uri="{BB962C8B-B14F-4D97-AF65-F5344CB8AC3E}">
        <p14:creationId xmlns:p14="http://schemas.microsoft.com/office/powerpoint/2010/main" val="10039859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335F0-D3EB-7037-71A8-72E4546220B9}"/>
              </a:ext>
            </a:extLst>
          </p:cNvPr>
          <p:cNvSpPr>
            <a:spLocks noGrp="1"/>
          </p:cNvSpPr>
          <p:nvPr>
            <p:ph type="title"/>
          </p:nvPr>
        </p:nvSpPr>
        <p:spPr/>
        <p:txBody>
          <a:bodyPr/>
          <a:lstStyle/>
          <a:p>
            <a:r>
              <a:rPr lang="en-NO" dirty="0"/>
              <a:t>Your schema in an OSDU wrapper</a:t>
            </a:r>
          </a:p>
        </p:txBody>
      </p:sp>
      <p:sp>
        <p:nvSpPr>
          <p:cNvPr id="3" name="Content Placeholder 2">
            <a:extLst>
              <a:ext uri="{FF2B5EF4-FFF2-40B4-BE49-F238E27FC236}">
                <a16:creationId xmlns:a16="http://schemas.microsoft.com/office/drawing/2014/main" id="{186C13E5-E5DB-3354-1EB1-48B029D86037}"/>
              </a:ext>
            </a:extLst>
          </p:cNvPr>
          <p:cNvSpPr>
            <a:spLocks noGrp="1"/>
          </p:cNvSpPr>
          <p:nvPr>
            <p:ph sz="half" idx="1"/>
          </p:nvPr>
        </p:nvSpPr>
        <p:spPr>
          <a:xfrm>
            <a:off x="482600" y="1645924"/>
            <a:ext cx="3825789" cy="4207193"/>
          </a:xfrm>
        </p:spPr>
        <p:txBody>
          <a:bodyPr/>
          <a:lstStyle/>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id</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kind</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version</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acl</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acl.owners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acl.viewers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legal</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legal.legaltags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legal.otherRelevantDataCountries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legal.status</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endParaRPr lang="en-NO" sz="1400" dirty="0">
              <a:solidFill>
                <a:schemeClr val="tx1"/>
              </a:solidFill>
            </a:endParaRPr>
          </a:p>
        </p:txBody>
      </p:sp>
      <p:sp>
        <p:nvSpPr>
          <p:cNvPr id="4" name="Content Placeholder 3">
            <a:extLst>
              <a:ext uri="{FF2B5EF4-FFF2-40B4-BE49-F238E27FC236}">
                <a16:creationId xmlns:a16="http://schemas.microsoft.com/office/drawing/2014/main" id="{EC7BDD56-4B26-982D-4EA0-5BE76A3060BD}"/>
              </a:ext>
            </a:extLst>
          </p:cNvPr>
          <p:cNvSpPr>
            <a:spLocks noGrp="1"/>
          </p:cNvSpPr>
          <p:nvPr>
            <p:ph sz="half" idx="10"/>
          </p:nvPr>
        </p:nvSpPr>
        <p:spPr>
          <a:xfrm>
            <a:off x="4308389" y="1645924"/>
            <a:ext cx="2916195" cy="4207193"/>
          </a:xfrm>
        </p:spPr>
        <p:txBody>
          <a:bodyPr/>
          <a:lstStyle/>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tags</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createTime</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createUser</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modifyTime</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modifyUser</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ancestry</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ancestry.parents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meta[]</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data</a:t>
            </a:r>
          </a:p>
          <a:p>
            <a:endParaRPr lang="en-NO" dirty="0"/>
          </a:p>
        </p:txBody>
      </p:sp>
      <p:sp>
        <p:nvSpPr>
          <p:cNvPr id="5" name="Content Placeholder 3">
            <a:extLst>
              <a:ext uri="{FF2B5EF4-FFF2-40B4-BE49-F238E27FC236}">
                <a16:creationId xmlns:a16="http://schemas.microsoft.com/office/drawing/2014/main" id="{D12FD0EB-D4FB-11DA-8AD9-633F7C41B937}"/>
              </a:ext>
            </a:extLst>
          </p:cNvPr>
          <p:cNvSpPr txBox="1">
            <a:spLocks/>
          </p:cNvSpPr>
          <p:nvPr/>
        </p:nvSpPr>
        <p:spPr>
          <a:xfrm>
            <a:off x="7385221" y="1645923"/>
            <a:ext cx="4322063" cy="420719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1200"/>
              </a:spcBef>
              <a:spcAft>
                <a:spcPts val="0"/>
              </a:spcAft>
              <a:buClr>
                <a:schemeClr val="accent1"/>
              </a:buClr>
              <a:buSzPts val="2000"/>
              <a:buFont typeface="Arial"/>
              <a:buChar char="»"/>
              <a:defRPr sz="3200" b="0" i="0" u="none" strike="noStrike" cap="none">
                <a:solidFill>
                  <a:schemeClr val="bg1"/>
                </a:solidFill>
                <a:latin typeface="Arial"/>
                <a:ea typeface="Arial"/>
                <a:cs typeface="Arial"/>
                <a:sym typeface="Arial"/>
              </a:defRPr>
            </a:lvl1pPr>
            <a:lvl2pPr marL="463515" marR="0" lvl="1" indent="-463515" algn="l" rtl="0">
              <a:lnSpc>
                <a:spcPct val="100000"/>
              </a:lnSpc>
              <a:spcBef>
                <a:spcPts val="360"/>
              </a:spcBef>
              <a:spcAft>
                <a:spcPts val="0"/>
              </a:spcAft>
              <a:buClr>
                <a:schemeClr val="accent1"/>
              </a:buClr>
              <a:buSzPts val="1800"/>
              <a:buFont typeface="Arial"/>
              <a:buChar char="–"/>
              <a:defRPr lang="en-US" sz="2667" b="0" i="0" u="none" strike="noStrike" kern="1200" cap="none" dirty="0" smtClean="0">
                <a:solidFill>
                  <a:schemeClr val="bg1"/>
                </a:solidFill>
                <a:latin typeface="Arial Narrow" pitchFamily="34" charset="0"/>
                <a:ea typeface="+mn-ea"/>
                <a:cs typeface="+mn-cs"/>
                <a:sym typeface="Arial"/>
              </a:defRPr>
            </a:lvl2pPr>
            <a:lvl3pPr marL="914332" marR="0" lvl="2" indent="-450815" algn="l" rtl="0">
              <a:lnSpc>
                <a:spcPct val="100000"/>
              </a:lnSpc>
              <a:spcBef>
                <a:spcPts val="320"/>
              </a:spcBef>
              <a:spcAft>
                <a:spcPts val="0"/>
              </a:spcAft>
              <a:buClr>
                <a:schemeClr val="accent1"/>
              </a:buClr>
              <a:buSzPts val="1600"/>
              <a:buFont typeface="Arial"/>
              <a:buChar char="•"/>
              <a:defRPr lang="en-US" sz="2667" b="0" i="0" u="none" strike="noStrike" kern="1200" cap="none" dirty="0" smtClean="0">
                <a:solidFill>
                  <a:schemeClr val="bg1"/>
                </a:solidFill>
                <a:latin typeface="Arial Narrow" pitchFamily="34" charset="0"/>
                <a:ea typeface="+mn-ea"/>
                <a:cs typeface="+mn-cs"/>
                <a:sym typeface="Arial"/>
              </a:defRPr>
            </a:lvl3pPr>
            <a:lvl4pPr marL="1377848" marR="0" lvl="3" indent="-463515" algn="l" rtl="0">
              <a:lnSpc>
                <a:spcPct val="100000"/>
              </a:lnSpc>
              <a:spcBef>
                <a:spcPts val="280"/>
              </a:spcBef>
              <a:spcAft>
                <a:spcPts val="0"/>
              </a:spcAft>
              <a:buClr>
                <a:schemeClr val="accent1"/>
              </a:buClr>
              <a:buSzPts val="1400"/>
              <a:buFont typeface="Arial"/>
              <a:buChar char="–"/>
              <a:defRPr lang="en-US" sz="2400" b="0" i="0" u="none" strike="noStrike" kern="1200" cap="none" dirty="0" smtClean="0">
                <a:solidFill>
                  <a:schemeClr val="bg1"/>
                </a:solidFill>
                <a:latin typeface="Arial Narrow" pitchFamily="34" charset="0"/>
                <a:ea typeface="+mn-ea"/>
                <a:cs typeface="+mn-cs"/>
                <a:sym typeface="Arial"/>
              </a:defRPr>
            </a:lvl4pPr>
            <a:lvl5pPr marL="1828664" marR="0" lvl="4" indent="-450815" algn="l" rtl="0">
              <a:lnSpc>
                <a:spcPct val="100000"/>
              </a:lnSpc>
              <a:spcBef>
                <a:spcPts val="280"/>
              </a:spcBef>
              <a:spcAft>
                <a:spcPts val="0"/>
              </a:spcAft>
              <a:buClr>
                <a:schemeClr val="accent1"/>
              </a:buClr>
              <a:buSzPts val="1400"/>
              <a:buFont typeface="Arial"/>
              <a:buChar char="»"/>
              <a:defRPr lang="en-US" sz="2133" b="0" i="0" u="none" strike="noStrike" kern="1200" cap="none" dirty="0">
                <a:solidFill>
                  <a:schemeClr val="bg1"/>
                </a:solidFill>
                <a:latin typeface="Arial Narrow" pitchFamily="34" charset="0"/>
                <a:ea typeface="+mn-ea"/>
                <a:cs typeface="+mn-cs"/>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4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4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4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400" b="0" i="0" u="none" strike="noStrike" cap="none">
                <a:solidFill>
                  <a:schemeClr val="dk1"/>
                </a:solidFill>
                <a:latin typeface="Calibri"/>
                <a:ea typeface="Calibri"/>
                <a:cs typeface="Calibri"/>
                <a:sym typeface="Calibri"/>
              </a:defRPr>
            </a:lvl9pPr>
          </a:lstStyle>
          <a:p>
            <a:r>
              <a:rPr lang="en-GB" sz="1400" b="0" dirty="0" err="1">
                <a:solidFill>
                  <a:schemeClr val="tx1"/>
                </a:solidFill>
                <a:effectLst/>
                <a:latin typeface="Courier New" panose="02070309020205020404" pitchFamily="49" charset="0"/>
                <a:cs typeface="Courier New" panose="02070309020205020404" pitchFamily="49" charset="0"/>
              </a:rPr>
              <a:t>ResourceHomeRegionID</a:t>
            </a:r>
            <a:endParaRPr lang="en-GB" sz="1400" b="0" dirty="0">
              <a:solidFill>
                <a:schemeClr val="tx1"/>
              </a:solidFill>
              <a:effectLst/>
              <a:latin typeface="Courier New" panose="02070309020205020404" pitchFamily="49" charset="0"/>
              <a:cs typeface="Courier New" panose="02070309020205020404" pitchFamily="49" charset="0"/>
            </a:endParaRPr>
          </a:p>
          <a:p>
            <a:r>
              <a:rPr lang="en-GB" sz="1400" b="0" dirty="0" err="1">
                <a:solidFill>
                  <a:schemeClr val="tx1"/>
                </a:solidFill>
                <a:effectLst/>
                <a:latin typeface="Courier New" panose="02070309020205020404" pitchFamily="49" charset="0"/>
                <a:cs typeface="Courier New" panose="02070309020205020404" pitchFamily="49" charset="0"/>
              </a:rPr>
              <a:t>ResourceHostRegionIDs</a:t>
            </a:r>
            <a:r>
              <a:rPr lang="en-GB" sz="1400" b="0" dirty="0">
                <a:solidFill>
                  <a:schemeClr val="tx1"/>
                </a:solidFill>
                <a:effectLst/>
                <a:latin typeface="Courier New" panose="02070309020205020404" pitchFamily="49" charset="0"/>
                <a:cs typeface="Courier New" panose="02070309020205020404" pitchFamily="49" charset="0"/>
              </a:rPr>
              <a:t>[]</a:t>
            </a:r>
          </a:p>
          <a:p>
            <a:r>
              <a:rPr lang="en-GB" sz="1400" b="0" dirty="0" err="1">
                <a:solidFill>
                  <a:schemeClr val="tx1"/>
                </a:solidFill>
                <a:effectLst/>
                <a:latin typeface="Courier New" panose="02070309020205020404" pitchFamily="49" charset="0"/>
                <a:cs typeface="Courier New" panose="02070309020205020404" pitchFamily="49" charset="0"/>
              </a:rPr>
              <a:t>ResourceCurationStatus</a:t>
            </a:r>
            <a:endParaRPr lang="en-GB" sz="1400" b="0" dirty="0">
              <a:solidFill>
                <a:schemeClr val="tx1"/>
              </a:solidFill>
              <a:effectLst/>
              <a:latin typeface="Courier New" panose="02070309020205020404" pitchFamily="49" charset="0"/>
              <a:cs typeface="Courier New" panose="02070309020205020404" pitchFamily="49" charset="0"/>
            </a:endParaRPr>
          </a:p>
          <a:p>
            <a:r>
              <a:rPr lang="en-GB" sz="1400" b="0" dirty="0" err="1">
                <a:solidFill>
                  <a:schemeClr val="tx1"/>
                </a:solidFill>
                <a:effectLst/>
                <a:latin typeface="Courier New" panose="02070309020205020404" pitchFamily="49" charset="0"/>
                <a:cs typeface="Courier New" panose="02070309020205020404" pitchFamily="49" charset="0"/>
              </a:rPr>
              <a:t>ResourceLifecycleStatus</a:t>
            </a:r>
            <a:endParaRPr lang="en-GB" sz="1400" b="0" dirty="0">
              <a:solidFill>
                <a:schemeClr val="tx1"/>
              </a:solidFill>
              <a:effectLst/>
              <a:latin typeface="Courier New" panose="02070309020205020404" pitchFamily="49" charset="0"/>
              <a:cs typeface="Courier New" panose="02070309020205020404" pitchFamily="49" charset="0"/>
            </a:endParaRPr>
          </a:p>
          <a:p>
            <a:r>
              <a:rPr lang="en-GB" sz="1400" b="0" dirty="0" err="1">
                <a:solidFill>
                  <a:schemeClr val="tx1"/>
                </a:solidFill>
                <a:effectLst/>
                <a:latin typeface="Courier New" panose="02070309020205020404" pitchFamily="49" charset="0"/>
                <a:cs typeface="Courier New" panose="02070309020205020404" pitchFamily="49" charset="0"/>
              </a:rPr>
              <a:t>ResourceSecurityClassification</a:t>
            </a:r>
            <a:endParaRPr lang="en-GB" sz="1400" b="0" dirty="0">
              <a:solidFill>
                <a:schemeClr val="tx1"/>
              </a:solidFill>
              <a:effectLst/>
              <a:latin typeface="Courier New" panose="02070309020205020404" pitchFamily="49" charset="0"/>
              <a:cs typeface="Courier New" panose="02070309020205020404" pitchFamily="49" charset="0"/>
            </a:endParaRPr>
          </a:p>
          <a:p>
            <a:r>
              <a:rPr lang="en-GB" sz="1400" b="0" dirty="0">
                <a:solidFill>
                  <a:schemeClr val="tx1"/>
                </a:solidFill>
                <a:effectLst/>
                <a:latin typeface="Courier New" panose="02070309020205020404" pitchFamily="49" charset="0"/>
                <a:cs typeface="Courier New" panose="02070309020205020404" pitchFamily="49" charset="0"/>
              </a:rPr>
              <a:t>Source</a:t>
            </a:r>
          </a:p>
          <a:p>
            <a:r>
              <a:rPr lang="en-GB" sz="1400" b="0" dirty="0" err="1">
                <a:solidFill>
                  <a:schemeClr val="tx1"/>
                </a:solidFill>
                <a:effectLst/>
                <a:latin typeface="Courier New" panose="02070309020205020404" pitchFamily="49" charset="0"/>
                <a:cs typeface="Courier New" panose="02070309020205020404" pitchFamily="49" charset="0"/>
              </a:rPr>
              <a:t>ExistenceKind</a:t>
            </a:r>
            <a:endParaRPr lang="en-GB" sz="1400" b="0" dirty="0">
              <a:solidFill>
                <a:schemeClr val="tx1"/>
              </a:solidFill>
              <a:effectLst/>
              <a:latin typeface="Courier New" panose="02070309020205020404" pitchFamily="49" charset="0"/>
              <a:cs typeface="Courier New" panose="02070309020205020404" pitchFamily="49" charset="0"/>
            </a:endParaRPr>
          </a:p>
          <a:p>
            <a:endParaRPr lang="en-NO" kern="0" dirty="0"/>
          </a:p>
        </p:txBody>
      </p:sp>
      <p:sp>
        <p:nvSpPr>
          <p:cNvPr id="7" name="TextBox 6">
            <a:extLst>
              <a:ext uri="{FF2B5EF4-FFF2-40B4-BE49-F238E27FC236}">
                <a16:creationId xmlns:a16="http://schemas.microsoft.com/office/drawing/2014/main" id="{5B63E47D-8A40-D5B6-70B0-6D41EC9AF598}"/>
              </a:ext>
            </a:extLst>
          </p:cNvPr>
          <p:cNvSpPr txBox="1"/>
          <p:nvPr/>
        </p:nvSpPr>
        <p:spPr>
          <a:xfrm>
            <a:off x="482600" y="1444625"/>
            <a:ext cx="6741984" cy="4524315"/>
          </a:xfrm>
          <a:prstGeom prst="rect">
            <a:avLst/>
          </a:prstGeom>
          <a:noFill/>
          <a:ln>
            <a:solidFill>
              <a:schemeClr val="tx1"/>
            </a:solidFill>
          </a:ln>
        </p:spPr>
        <p:txBody>
          <a:bodyPr wrap="square" rtlCol="0">
            <a:spAutoFit/>
          </a:bodyPr>
          <a:lstStyle/>
          <a:p>
            <a:r>
              <a:rPr lang="en-NO" dirty="0"/>
              <a:t>System resources</a:t>
            </a:r>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p:txBody>
      </p:sp>
      <p:sp>
        <p:nvSpPr>
          <p:cNvPr id="8" name="TextBox 7">
            <a:extLst>
              <a:ext uri="{FF2B5EF4-FFF2-40B4-BE49-F238E27FC236}">
                <a16:creationId xmlns:a16="http://schemas.microsoft.com/office/drawing/2014/main" id="{854E6237-C0EE-42B9-A134-7855E4444BF3}"/>
              </a:ext>
            </a:extLst>
          </p:cNvPr>
          <p:cNvSpPr txBox="1"/>
          <p:nvPr/>
        </p:nvSpPr>
        <p:spPr>
          <a:xfrm>
            <a:off x="7468257" y="1444625"/>
            <a:ext cx="4155990" cy="4524315"/>
          </a:xfrm>
          <a:prstGeom prst="rect">
            <a:avLst/>
          </a:prstGeom>
          <a:noFill/>
          <a:ln>
            <a:solidFill>
              <a:schemeClr val="tx1"/>
            </a:solidFill>
          </a:ln>
        </p:spPr>
        <p:txBody>
          <a:bodyPr wrap="square" rtlCol="0">
            <a:spAutoFit/>
          </a:bodyPr>
          <a:lstStyle/>
          <a:p>
            <a:r>
              <a:rPr lang="en-NO" dirty="0"/>
              <a:t>Common resources</a:t>
            </a:r>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p:txBody>
      </p:sp>
    </p:spTree>
    <p:extLst>
      <p:ext uri="{BB962C8B-B14F-4D97-AF65-F5344CB8AC3E}">
        <p14:creationId xmlns:p14="http://schemas.microsoft.com/office/powerpoint/2010/main" val="14303865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335F0-D3EB-7037-71A8-72E4546220B9}"/>
              </a:ext>
            </a:extLst>
          </p:cNvPr>
          <p:cNvSpPr>
            <a:spLocks noGrp="1"/>
          </p:cNvSpPr>
          <p:nvPr>
            <p:ph type="title"/>
          </p:nvPr>
        </p:nvSpPr>
        <p:spPr/>
        <p:txBody>
          <a:bodyPr/>
          <a:lstStyle/>
          <a:p>
            <a:r>
              <a:rPr lang="en-NO" dirty="0"/>
              <a:t>Your schema in an OSDU wrapper</a:t>
            </a:r>
          </a:p>
        </p:txBody>
      </p:sp>
      <p:sp>
        <p:nvSpPr>
          <p:cNvPr id="3" name="Content Placeholder 2">
            <a:extLst>
              <a:ext uri="{FF2B5EF4-FFF2-40B4-BE49-F238E27FC236}">
                <a16:creationId xmlns:a16="http://schemas.microsoft.com/office/drawing/2014/main" id="{186C13E5-E5DB-3354-1EB1-48B029D86037}"/>
              </a:ext>
            </a:extLst>
          </p:cNvPr>
          <p:cNvSpPr>
            <a:spLocks noGrp="1"/>
          </p:cNvSpPr>
          <p:nvPr>
            <p:ph sz="half" idx="1"/>
          </p:nvPr>
        </p:nvSpPr>
        <p:spPr>
          <a:xfrm>
            <a:off x="482600" y="1645924"/>
            <a:ext cx="3825789" cy="4207193"/>
          </a:xfrm>
        </p:spPr>
        <p:txBody>
          <a:bodyPr/>
          <a:lstStyle/>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id</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kind</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version</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acl</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acl.owners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acl.viewers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legal</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legal.legaltags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legal.otherRelevantDataCountries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legal.status</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endParaRPr lang="en-NO" sz="1400" dirty="0">
              <a:solidFill>
                <a:schemeClr val="tx1"/>
              </a:solidFill>
            </a:endParaRPr>
          </a:p>
        </p:txBody>
      </p:sp>
      <p:sp>
        <p:nvSpPr>
          <p:cNvPr id="4" name="Content Placeholder 3">
            <a:extLst>
              <a:ext uri="{FF2B5EF4-FFF2-40B4-BE49-F238E27FC236}">
                <a16:creationId xmlns:a16="http://schemas.microsoft.com/office/drawing/2014/main" id="{EC7BDD56-4B26-982D-4EA0-5BE76A3060BD}"/>
              </a:ext>
            </a:extLst>
          </p:cNvPr>
          <p:cNvSpPr>
            <a:spLocks noGrp="1"/>
          </p:cNvSpPr>
          <p:nvPr>
            <p:ph sz="half" idx="10"/>
          </p:nvPr>
        </p:nvSpPr>
        <p:spPr>
          <a:xfrm>
            <a:off x="4308389" y="1645924"/>
            <a:ext cx="2916195" cy="4207193"/>
          </a:xfrm>
        </p:spPr>
        <p:txBody>
          <a:bodyPr/>
          <a:lstStyle/>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tags</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createTime</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createUser</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modifyTime</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modifyUser</a:t>
            </a:r>
            <a:endPar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endParaRP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ancestry</a:t>
            </a:r>
          </a:p>
          <a:p>
            <a:r>
              <a:rPr lang="en-GB" sz="1400" dirty="0" err="1">
                <a:solidFill>
                  <a:schemeClr val="tx1"/>
                </a:solidFill>
                <a:latin typeface="Courier New" panose="02070309020205020404" pitchFamily="49" charset="0"/>
                <a:ea typeface="Menlo" panose="020B0609030804020204" pitchFamily="49" charset="0"/>
                <a:cs typeface="Courier New" panose="02070309020205020404" pitchFamily="49" charset="0"/>
              </a:rPr>
              <a:t>ancestry.parents</a:t>
            </a:r>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meta[]</a:t>
            </a:r>
          </a:p>
          <a:p>
            <a:r>
              <a:rPr lang="en-GB" sz="1400" dirty="0">
                <a:solidFill>
                  <a:schemeClr val="tx1"/>
                </a:solidFill>
                <a:latin typeface="Courier New" panose="02070309020205020404" pitchFamily="49" charset="0"/>
                <a:ea typeface="Menlo" panose="020B0609030804020204" pitchFamily="49" charset="0"/>
                <a:cs typeface="Courier New" panose="02070309020205020404" pitchFamily="49" charset="0"/>
              </a:rPr>
              <a:t>data</a:t>
            </a:r>
          </a:p>
          <a:p>
            <a:endParaRPr lang="en-NO" dirty="0"/>
          </a:p>
        </p:txBody>
      </p:sp>
      <p:sp>
        <p:nvSpPr>
          <p:cNvPr id="5" name="Content Placeholder 3">
            <a:extLst>
              <a:ext uri="{FF2B5EF4-FFF2-40B4-BE49-F238E27FC236}">
                <a16:creationId xmlns:a16="http://schemas.microsoft.com/office/drawing/2014/main" id="{D12FD0EB-D4FB-11DA-8AD9-633F7C41B937}"/>
              </a:ext>
            </a:extLst>
          </p:cNvPr>
          <p:cNvSpPr txBox="1">
            <a:spLocks/>
          </p:cNvSpPr>
          <p:nvPr/>
        </p:nvSpPr>
        <p:spPr>
          <a:xfrm>
            <a:off x="7385221" y="1645923"/>
            <a:ext cx="4322063" cy="420719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1200"/>
              </a:spcBef>
              <a:spcAft>
                <a:spcPts val="0"/>
              </a:spcAft>
              <a:buClr>
                <a:schemeClr val="accent1"/>
              </a:buClr>
              <a:buSzPts val="2000"/>
              <a:buFont typeface="Arial"/>
              <a:buChar char="»"/>
              <a:defRPr sz="3200" b="0" i="0" u="none" strike="noStrike" cap="none">
                <a:solidFill>
                  <a:schemeClr val="bg1"/>
                </a:solidFill>
                <a:latin typeface="Arial"/>
                <a:ea typeface="Arial"/>
                <a:cs typeface="Arial"/>
                <a:sym typeface="Arial"/>
              </a:defRPr>
            </a:lvl1pPr>
            <a:lvl2pPr marL="463515" marR="0" lvl="1" indent="-463515" algn="l" rtl="0">
              <a:lnSpc>
                <a:spcPct val="100000"/>
              </a:lnSpc>
              <a:spcBef>
                <a:spcPts val="360"/>
              </a:spcBef>
              <a:spcAft>
                <a:spcPts val="0"/>
              </a:spcAft>
              <a:buClr>
                <a:schemeClr val="accent1"/>
              </a:buClr>
              <a:buSzPts val="1800"/>
              <a:buFont typeface="Arial"/>
              <a:buChar char="–"/>
              <a:defRPr lang="en-US" sz="2667" b="0" i="0" u="none" strike="noStrike" kern="1200" cap="none" dirty="0" smtClean="0">
                <a:solidFill>
                  <a:schemeClr val="bg1"/>
                </a:solidFill>
                <a:latin typeface="Arial Narrow" pitchFamily="34" charset="0"/>
                <a:ea typeface="+mn-ea"/>
                <a:cs typeface="+mn-cs"/>
                <a:sym typeface="Arial"/>
              </a:defRPr>
            </a:lvl2pPr>
            <a:lvl3pPr marL="914332" marR="0" lvl="2" indent="-450815" algn="l" rtl="0">
              <a:lnSpc>
                <a:spcPct val="100000"/>
              </a:lnSpc>
              <a:spcBef>
                <a:spcPts val="320"/>
              </a:spcBef>
              <a:spcAft>
                <a:spcPts val="0"/>
              </a:spcAft>
              <a:buClr>
                <a:schemeClr val="accent1"/>
              </a:buClr>
              <a:buSzPts val="1600"/>
              <a:buFont typeface="Arial"/>
              <a:buChar char="•"/>
              <a:defRPr lang="en-US" sz="2667" b="0" i="0" u="none" strike="noStrike" kern="1200" cap="none" dirty="0" smtClean="0">
                <a:solidFill>
                  <a:schemeClr val="bg1"/>
                </a:solidFill>
                <a:latin typeface="Arial Narrow" pitchFamily="34" charset="0"/>
                <a:ea typeface="+mn-ea"/>
                <a:cs typeface="+mn-cs"/>
                <a:sym typeface="Arial"/>
              </a:defRPr>
            </a:lvl3pPr>
            <a:lvl4pPr marL="1377848" marR="0" lvl="3" indent="-463515" algn="l" rtl="0">
              <a:lnSpc>
                <a:spcPct val="100000"/>
              </a:lnSpc>
              <a:spcBef>
                <a:spcPts val="280"/>
              </a:spcBef>
              <a:spcAft>
                <a:spcPts val="0"/>
              </a:spcAft>
              <a:buClr>
                <a:schemeClr val="accent1"/>
              </a:buClr>
              <a:buSzPts val="1400"/>
              <a:buFont typeface="Arial"/>
              <a:buChar char="–"/>
              <a:defRPr lang="en-US" sz="2400" b="0" i="0" u="none" strike="noStrike" kern="1200" cap="none" dirty="0" smtClean="0">
                <a:solidFill>
                  <a:schemeClr val="bg1"/>
                </a:solidFill>
                <a:latin typeface="Arial Narrow" pitchFamily="34" charset="0"/>
                <a:ea typeface="+mn-ea"/>
                <a:cs typeface="+mn-cs"/>
                <a:sym typeface="Arial"/>
              </a:defRPr>
            </a:lvl4pPr>
            <a:lvl5pPr marL="1828664" marR="0" lvl="4" indent="-450815" algn="l" rtl="0">
              <a:lnSpc>
                <a:spcPct val="100000"/>
              </a:lnSpc>
              <a:spcBef>
                <a:spcPts val="280"/>
              </a:spcBef>
              <a:spcAft>
                <a:spcPts val="0"/>
              </a:spcAft>
              <a:buClr>
                <a:schemeClr val="accent1"/>
              </a:buClr>
              <a:buSzPts val="1400"/>
              <a:buFont typeface="Arial"/>
              <a:buChar char="»"/>
              <a:defRPr lang="en-US" sz="2133" b="0" i="0" u="none" strike="noStrike" kern="1200" cap="none" dirty="0">
                <a:solidFill>
                  <a:schemeClr val="bg1"/>
                </a:solidFill>
                <a:latin typeface="Arial Narrow" pitchFamily="34" charset="0"/>
                <a:ea typeface="+mn-ea"/>
                <a:cs typeface="+mn-cs"/>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4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4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4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400" b="0" i="0" u="none" strike="noStrike" cap="none">
                <a:solidFill>
                  <a:schemeClr val="dk1"/>
                </a:solidFill>
                <a:latin typeface="Calibri"/>
                <a:ea typeface="Calibri"/>
                <a:cs typeface="Calibri"/>
                <a:sym typeface="Calibri"/>
              </a:defRPr>
            </a:lvl9pPr>
          </a:lstStyle>
          <a:p>
            <a:r>
              <a:rPr lang="en-GB" sz="1400" b="0" dirty="0" err="1">
                <a:solidFill>
                  <a:schemeClr val="tx1"/>
                </a:solidFill>
                <a:effectLst/>
                <a:latin typeface="Courier New" panose="02070309020205020404" pitchFamily="49" charset="0"/>
                <a:cs typeface="Courier New" panose="02070309020205020404" pitchFamily="49" charset="0"/>
              </a:rPr>
              <a:t>ResourceHomeRegionID</a:t>
            </a:r>
            <a:endParaRPr lang="en-GB" sz="1400" b="0" dirty="0">
              <a:solidFill>
                <a:schemeClr val="tx1"/>
              </a:solidFill>
              <a:effectLst/>
              <a:latin typeface="Courier New" panose="02070309020205020404" pitchFamily="49" charset="0"/>
              <a:cs typeface="Courier New" panose="02070309020205020404" pitchFamily="49" charset="0"/>
            </a:endParaRPr>
          </a:p>
          <a:p>
            <a:r>
              <a:rPr lang="en-GB" sz="1400" b="0" dirty="0" err="1">
                <a:solidFill>
                  <a:schemeClr val="tx1"/>
                </a:solidFill>
                <a:effectLst/>
                <a:latin typeface="Courier New" panose="02070309020205020404" pitchFamily="49" charset="0"/>
                <a:cs typeface="Courier New" panose="02070309020205020404" pitchFamily="49" charset="0"/>
              </a:rPr>
              <a:t>ResourceHostRegionIDs</a:t>
            </a:r>
            <a:r>
              <a:rPr lang="en-GB" sz="1400" b="0" dirty="0">
                <a:solidFill>
                  <a:schemeClr val="tx1"/>
                </a:solidFill>
                <a:effectLst/>
                <a:latin typeface="Courier New" panose="02070309020205020404" pitchFamily="49" charset="0"/>
                <a:cs typeface="Courier New" panose="02070309020205020404" pitchFamily="49" charset="0"/>
              </a:rPr>
              <a:t>[]</a:t>
            </a:r>
          </a:p>
          <a:p>
            <a:r>
              <a:rPr lang="en-GB" sz="1400" b="0" dirty="0" err="1">
                <a:solidFill>
                  <a:schemeClr val="tx1"/>
                </a:solidFill>
                <a:effectLst/>
                <a:latin typeface="Courier New" panose="02070309020205020404" pitchFamily="49" charset="0"/>
                <a:cs typeface="Courier New" panose="02070309020205020404" pitchFamily="49" charset="0"/>
              </a:rPr>
              <a:t>ResourceCurationStatus</a:t>
            </a:r>
            <a:endParaRPr lang="en-GB" sz="1400" b="0" dirty="0">
              <a:solidFill>
                <a:schemeClr val="tx1"/>
              </a:solidFill>
              <a:effectLst/>
              <a:latin typeface="Courier New" panose="02070309020205020404" pitchFamily="49" charset="0"/>
              <a:cs typeface="Courier New" panose="02070309020205020404" pitchFamily="49" charset="0"/>
            </a:endParaRPr>
          </a:p>
          <a:p>
            <a:r>
              <a:rPr lang="en-GB" sz="1400" b="0" dirty="0" err="1">
                <a:solidFill>
                  <a:schemeClr val="tx1"/>
                </a:solidFill>
                <a:effectLst/>
                <a:latin typeface="Courier New" panose="02070309020205020404" pitchFamily="49" charset="0"/>
                <a:cs typeface="Courier New" panose="02070309020205020404" pitchFamily="49" charset="0"/>
              </a:rPr>
              <a:t>ResourceLifecycleStatus</a:t>
            </a:r>
            <a:endParaRPr lang="en-GB" sz="1400" b="0" dirty="0">
              <a:solidFill>
                <a:schemeClr val="tx1"/>
              </a:solidFill>
              <a:effectLst/>
              <a:latin typeface="Courier New" panose="02070309020205020404" pitchFamily="49" charset="0"/>
              <a:cs typeface="Courier New" panose="02070309020205020404" pitchFamily="49" charset="0"/>
            </a:endParaRPr>
          </a:p>
          <a:p>
            <a:r>
              <a:rPr lang="en-GB" sz="1400" b="0" dirty="0" err="1">
                <a:solidFill>
                  <a:schemeClr val="tx1"/>
                </a:solidFill>
                <a:effectLst/>
                <a:latin typeface="Courier New" panose="02070309020205020404" pitchFamily="49" charset="0"/>
                <a:cs typeface="Courier New" panose="02070309020205020404" pitchFamily="49" charset="0"/>
              </a:rPr>
              <a:t>ResourceSecurityClassification</a:t>
            </a:r>
            <a:endParaRPr lang="en-GB" sz="1400" b="0" dirty="0">
              <a:solidFill>
                <a:schemeClr val="tx1"/>
              </a:solidFill>
              <a:effectLst/>
              <a:latin typeface="Courier New" panose="02070309020205020404" pitchFamily="49" charset="0"/>
              <a:cs typeface="Courier New" panose="02070309020205020404" pitchFamily="49" charset="0"/>
            </a:endParaRPr>
          </a:p>
          <a:p>
            <a:r>
              <a:rPr lang="en-GB" sz="1400" b="0" dirty="0">
                <a:solidFill>
                  <a:schemeClr val="tx1"/>
                </a:solidFill>
                <a:effectLst/>
                <a:latin typeface="Courier New" panose="02070309020205020404" pitchFamily="49" charset="0"/>
                <a:cs typeface="Courier New" panose="02070309020205020404" pitchFamily="49" charset="0"/>
              </a:rPr>
              <a:t>Source</a:t>
            </a:r>
          </a:p>
          <a:p>
            <a:r>
              <a:rPr lang="en-GB" sz="1400" b="0" dirty="0" err="1">
                <a:solidFill>
                  <a:schemeClr val="tx1"/>
                </a:solidFill>
                <a:effectLst/>
                <a:latin typeface="Courier New" panose="02070309020205020404" pitchFamily="49" charset="0"/>
                <a:cs typeface="Courier New" panose="02070309020205020404" pitchFamily="49" charset="0"/>
              </a:rPr>
              <a:t>ExistenceKind</a:t>
            </a:r>
            <a:endParaRPr lang="en-GB" sz="1400" b="0" dirty="0">
              <a:solidFill>
                <a:schemeClr val="tx1"/>
              </a:solidFill>
              <a:effectLst/>
              <a:latin typeface="Courier New" panose="02070309020205020404" pitchFamily="49" charset="0"/>
              <a:cs typeface="Courier New" panose="02070309020205020404" pitchFamily="49" charset="0"/>
            </a:endParaRPr>
          </a:p>
          <a:p>
            <a:endParaRPr lang="en-NO" kern="0" dirty="0"/>
          </a:p>
        </p:txBody>
      </p:sp>
      <p:sp>
        <p:nvSpPr>
          <p:cNvPr id="7" name="TextBox 6">
            <a:extLst>
              <a:ext uri="{FF2B5EF4-FFF2-40B4-BE49-F238E27FC236}">
                <a16:creationId xmlns:a16="http://schemas.microsoft.com/office/drawing/2014/main" id="{5B63E47D-8A40-D5B6-70B0-6D41EC9AF598}"/>
              </a:ext>
            </a:extLst>
          </p:cNvPr>
          <p:cNvSpPr txBox="1"/>
          <p:nvPr/>
        </p:nvSpPr>
        <p:spPr>
          <a:xfrm>
            <a:off x="482600" y="1444625"/>
            <a:ext cx="6741984" cy="4524315"/>
          </a:xfrm>
          <a:prstGeom prst="rect">
            <a:avLst/>
          </a:prstGeom>
          <a:noFill/>
          <a:ln>
            <a:solidFill>
              <a:schemeClr val="tx1"/>
            </a:solidFill>
          </a:ln>
        </p:spPr>
        <p:txBody>
          <a:bodyPr wrap="square" rtlCol="0">
            <a:spAutoFit/>
          </a:bodyPr>
          <a:lstStyle/>
          <a:p>
            <a:r>
              <a:rPr lang="en-NO" dirty="0"/>
              <a:t>System resources</a:t>
            </a:r>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p:txBody>
      </p:sp>
      <p:sp>
        <p:nvSpPr>
          <p:cNvPr id="8" name="TextBox 7">
            <a:extLst>
              <a:ext uri="{FF2B5EF4-FFF2-40B4-BE49-F238E27FC236}">
                <a16:creationId xmlns:a16="http://schemas.microsoft.com/office/drawing/2014/main" id="{854E6237-C0EE-42B9-A134-7855E4444BF3}"/>
              </a:ext>
            </a:extLst>
          </p:cNvPr>
          <p:cNvSpPr txBox="1"/>
          <p:nvPr/>
        </p:nvSpPr>
        <p:spPr>
          <a:xfrm>
            <a:off x="7468257" y="1444625"/>
            <a:ext cx="4155990" cy="4524315"/>
          </a:xfrm>
          <a:prstGeom prst="rect">
            <a:avLst/>
          </a:prstGeom>
          <a:noFill/>
          <a:ln>
            <a:solidFill>
              <a:schemeClr val="tx1"/>
            </a:solidFill>
          </a:ln>
        </p:spPr>
        <p:txBody>
          <a:bodyPr wrap="square" rtlCol="0">
            <a:spAutoFit/>
          </a:bodyPr>
          <a:lstStyle/>
          <a:p>
            <a:r>
              <a:rPr lang="en-NO" dirty="0"/>
              <a:t>Common resources</a:t>
            </a:r>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a:p>
            <a:endParaRPr lang="en-NO" dirty="0"/>
          </a:p>
        </p:txBody>
      </p:sp>
      <p:sp>
        <p:nvSpPr>
          <p:cNvPr id="6" name="Down Arrow 5">
            <a:extLst>
              <a:ext uri="{FF2B5EF4-FFF2-40B4-BE49-F238E27FC236}">
                <a16:creationId xmlns:a16="http://schemas.microsoft.com/office/drawing/2014/main" id="{A0740551-607C-F482-5292-E9978C8D7D69}"/>
              </a:ext>
            </a:extLst>
          </p:cNvPr>
          <p:cNvSpPr/>
          <p:nvPr/>
        </p:nvSpPr>
        <p:spPr>
          <a:xfrm rot="6249893">
            <a:off x="6025333" y="4263627"/>
            <a:ext cx="494271" cy="17217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9" name="TextBox 8">
            <a:extLst>
              <a:ext uri="{FF2B5EF4-FFF2-40B4-BE49-F238E27FC236}">
                <a16:creationId xmlns:a16="http://schemas.microsoft.com/office/drawing/2014/main" id="{BA6623C0-15E9-462D-9B23-8B9666A437C6}"/>
              </a:ext>
            </a:extLst>
          </p:cNvPr>
          <p:cNvSpPr txBox="1"/>
          <p:nvPr/>
        </p:nvSpPr>
        <p:spPr>
          <a:xfrm>
            <a:off x="8222813" y="6054414"/>
            <a:ext cx="2646878" cy="369332"/>
          </a:xfrm>
          <a:prstGeom prst="rect">
            <a:avLst/>
          </a:prstGeom>
          <a:noFill/>
        </p:spPr>
        <p:txBody>
          <a:bodyPr wrap="none" rtlCol="0">
            <a:spAutoFit/>
          </a:bodyPr>
          <a:lstStyle/>
          <a:p>
            <a:r>
              <a:rPr lang="en-GB" dirty="0">
                <a:hlinkClick r:id="rId2"/>
              </a:rPr>
              <a:t>Sample custom schema</a:t>
            </a:r>
            <a:endParaRPr lang="en-NO" dirty="0"/>
          </a:p>
        </p:txBody>
      </p:sp>
    </p:spTree>
    <p:extLst>
      <p:ext uri="{BB962C8B-B14F-4D97-AF65-F5344CB8AC3E}">
        <p14:creationId xmlns:p14="http://schemas.microsoft.com/office/powerpoint/2010/main" val="20951147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dirty="0"/>
              <a:t>To custom or not to custom…</a:t>
            </a:r>
          </a:p>
        </p:txBody>
      </p:sp>
      <p:sp>
        <p:nvSpPr>
          <p:cNvPr id="3" name="Content Placeholder 2">
            <a:extLst>
              <a:ext uri="{FF2B5EF4-FFF2-40B4-BE49-F238E27FC236}">
                <a16:creationId xmlns:a16="http://schemas.microsoft.com/office/drawing/2014/main" id="{FC0EDC79-8CBA-731F-9298-1311DD472CF4}"/>
              </a:ext>
            </a:extLst>
          </p:cNvPr>
          <p:cNvSpPr>
            <a:spLocks noGrp="1"/>
          </p:cNvSpPr>
          <p:nvPr>
            <p:ph idx="1"/>
          </p:nvPr>
        </p:nvSpPr>
        <p:spPr/>
        <p:txBody>
          <a:bodyPr/>
          <a:lstStyle/>
          <a:p>
            <a:r>
              <a:rPr lang="en-GB" dirty="0">
                <a:solidFill>
                  <a:schemeClr val="tx1"/>
                </a:solidFill>
                <a:effectLst/>
                <a:latin typeface="Helvetica Neue" panose="02000503000000020004" pitchFamily="2" charset="0"/>
              </a:rPr>
              <a:t>Data type does not exist in WKS</a:t>
            </a:r>
          </a:p>
          <a:p>
            <a:r>
              <a:rPr lang="en-GB" dirty="0">
                <a:solidFill>
                  <a:schemeClr val="tx1"/>
                </a:solidFill>
                <a:effectLst/>
                <a:latin typeface="Helvetica Neue" panose="02000503000000020004" pitchFamily="2" charset="0"/>
              </a:rPr>
              <a:t>Data type does not have fidelity in WKS</a:t>
            </a:r>
          </a:p>
          <a:p>
            <a:r>
              <a:rPr lang="en-GB" dirty="0">
                <a:solidFill>
                  <a:schemeClr val="tx1"/>
                </a:solidFill>
                <a:effectLst/>
                <a:latin typeface="Helvetica Neue" panose="02000503000000020004" pitchFamily="2" charset="0"/>
              </a:rPr>
              <a:t>Dependency on other access regimes</a:t>
            </a:r>
          </a:p>
          <a:p>
            <a:r>
              <a:rPr lang="en-GB" dirty="0">
                <a:solidFill>
                  <a:schemeClr val="tx1"/>
                </a:solidFill>
                <a:effectLst/>
                <a:latin typeface="Helvetica Neue" panose="02000503000000020004" pitchFamily="2" charset="0"/>
              </a:rPr>
              <a:t>Data is not immutable in source</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34</a:t>
            </a:fld>
            <a:endParaRPr lang="en-US"/>
          </a:p>
        </p:txBody>
      </p:sp>
      <p:sp>
        <p:nvSpPr>
          <p:cNvPr id="5" name="TextBox 4">
            <a:extLst>
              <a:ext uri="{FF2B5EF4-FFF2-40B4-BE49-F238E27FC236}">
                <a16:creationId xmlns:a16="http://schemas.microsoft.com/office/drawing/2014/main" id="{796D8AC5-5680-980A-140B-97996588EA9E}"/>
              </a:ext>
            </a:extLst>
          </p:cNvPr>
          <p:cNvSpPr txBox="1"/>
          <p:nvPr/>
        </p:nvSpPr>
        <p:spPr>
          <a:xfrm>
            <a:off x="9733817" y="5896770"/>
            <a:ext cx="1848583" cy="307777"/>
          </a:xfrm>
          <a:prstGeom prst="rect">
            <a:avLst/>
          </a:prstGeom>
          <a:noFill/>
        </p:spPr>
        <p:txBody>
          <a:bodyPr wrap="none" rtlCol="0">
            <a:spAutoFit/>
          </a:bodyPr>
          <a:lstStyle/>
          <a:p>
            <a:r>
              <a:rPr lang="en-GB" sz="1400" dirty="0">
                <a:hlinkClick r:id="rId2"/>
              </a:rPr>
              <a:t>OSDU Data Concept</a:t>
            </a:r>
            <a:endParaRPr lang="en-NO" sz="1400" dirty="0"/>
          </a:p>
        </p:txBody>
      </p:sp>
    </p:spTree>
    <p:extLst>
      <p:ext uri="{BB962C8B-B14F-4D97-AF65-F5344CB8AC3E}">
        <p14:creationId xmlns:p14="http://schemas.microsoft.com/office/powerpoint/2010/main" val="18524892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How do we control access?</a:t>
            </a:r>
            <a:endParaRPr lang="en-GB" b="0" dirty="0"/>
          </a:p>
        </p:txBody>
      </p:sp>
    </p:spTree>
    <p:extLst>
      <p:ext uri="{BB962C8B-B14F-4D97-AF65-F5344CB8AC3E}">
        <p14:creationId xmlns:p14="http://schemas.microsoft.com/office/powerpoint/2010/main" val="27226433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6E42C-9251-D4E0-AA08-FD2685AE47DF}"/>
              </a:ext>
            </a:extLst>
          </p:cNvPr>
          <p:cNvSpPr>
            <a:spLocks noGrp="1"/>
          </p:cNvSpPr>
          <p:nvPr>
            <p:ph type="title"/>
          </p:nvPr>
        </p:nvSpPr>
        <p:spPr/>
        <p:txBody>
          <a:bodyPr/>
          <a:lstStyle/>
          <a:p>
            <a:r>
              <a:rPr lang="en-NO" dirty="0"/>
              <a:t>Entitlements 101</a:t>
            </a:r>
          </a:p>
        </p:txBody>
      </p:sp>
      <p:sp>
        <p:nvSpPr>
          <p:cNvPr id="3" name="Content Placeholder 2">
            <a:extLst>
              <a:ext uri="{FF2B5EF4-FFF2-40B4-BE49-F238E27FC236}">
                <a16:creationId xmlns:a16="http://schemas.microsoft.com/office/drawing/2014/main" id="{213BE852-0D9B-206B-F4B2-0F8F8A4D283C}"/>
              </a:ext>
            </a:extLst>
          </p:cNvPr>
          <p:cNvSpPr>
            <a:spLocks noGrp="1"/>
          </p:cNvSpPr>
          <p:nvPr>
            <p:ph idx="1"/>
          </p:nvPr>
        </p:nvSpPr>
        <p:spPr/>
        <p:txBody>
          <a:bodyPr/>
          <a:lstStyle/>
          <a:p>
            <a:r>
              <a:rPr lang="en-NO" dirty="0">
                <a:solidFill>
                  <a:schemeClr val="tx1"/>
                </a:solidFill>
              </a:rPr>
              <a:t>Connection with IDP</a:t>
            </a:r>
          </a:p>
          <a:p>
            <a:r>
              <a:rPr lang="en-NO" dirty="0">
                <a:solidFill>
                  <a:schemeClr val="tx1"/>
                </a:solidFill>
              </a:rPr>
              <a:t>Oauth2 authentication</a:t>
            </a:r>
          </a:p>
          <a:p>
            <a:r>
              <a:rPr lang="en-NO" dirty="0">
                <a:solidFill>
                  <a:schemeClr val="tx1"/>
                </a:solidFill>
              </a:rPr>
              <a:t>Does user exist in OSDU user-base?</a:t>
            </a:r>
          </a:p>
          <a:p>
            <a:r>
              <a:rPr lang="en-NO" dirty="0">
                <a:solidFill>
                  <a:schemeClr val="tx1"/>
                </a:solidFill>
              </a:rPr>
              <a:t>Does user have authorization to perform &lt;whatever&gt;?</a:t>
            </a:r>
          </a:p>
          <a:p>
            <a:pPr lvl="1"/>
            <a:r>
              <a:rPr lang="en-NO" dirty="0">
                <a:solidFill>
                  <a:schemeClr val="tx1"/>
                </a:solidFill>
              </a:rPr>
              <a:t>Aka – is user member of the corresponding group?</a:t>
            </a:r>
          </a:p>
          <a:p>
            <a:endParaRPr lang="en-NO" dirty="0">
              <a:solidFill>
                <a:schemeClr val="tx1"/>
              </a:solidFill>
            </a:endParaRPr>
          </a:p>
        </p:txBody>
      </p:sp>
      <p:sp>
        <p:nvSpPr>
          <p:cNvPr id="4" name="Slide Number Placeholder 3">
            <a:extLst>
              <a:ext uri="{FF2B5EF4-FFF2-40B4-BE49-F238E27FC236}">
                <a16:creationId xmlns:a16="http://schemas.microsoft.com/office/drawing/2014/main" id="{44236696-DCD3-61DA-0459-59B822581878}"/>
              </a:ext>
            </a:extLst>
          </p:cNvPr>
          <p:cNvSpPr>
            <a:spLocks noGrp="1"/>
          </p:cNvSpPr>
          <p:nvPr>
            <p:ph type="sldNum" sz="quarter" idx="12"/>
          </p:nvPr>
        </p:nvSpPr>
        <p:spPr/>
        <p:txBody>
          <a:bodyPr/>
          <a:lstStyle/>
          <a:p>
            <a:fld id="{2FEB81B2-2AA1-4AF4-A66A-0751F51A3799}" type="slidenum">
              <a:rPr lang="en-US" smtClean="0"/>
              <a:t>36</a:t>
            </a:fld>
            <a:endParaRPr lang="en-US"/>
          </a:p>
        </p:txBody>
      </p:sp>
    </p:spTree>
    <p:extLst>
      <p:ext uri="{BB962C8B-B14F-4D97-AF65-F5344CB8AC3E}">
        <p14:creationId xmlns:p14="http://schemas.microsoft.com/office/powerpoint/2010/main" val="97554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DF1D1274-B986-7314-3635-D299455ACE36}"/>
              </a:ext>
            </a:extLst>
          </p:cNvPr>
          <p:cNvSpPr/>
          <p:nvPr/>
        </p:nvSpPr>
        <p:spPr>
          <a:xfrm>
            <a:off x="4206634" y="1130174"/>
            <a:ext cx="6566479" cy="5167986"/>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lgn="ctr"/>
            <a:r>
              <a:rPr lang="en-NO" sz="2400" b="1" dirty="0"/>
              <a:t>Services</a:t>
            </a:r>
            <a:endParaRPr lang="en-NO" b="1" dirty="0"/>
          </a:p>
        </p:txBody>
      </p:sp>
      <p:sp>
        <p:nvSpPr>
          <p:cNvPr id="10" name="Rounded Rectangle 9">
            <a:extLst>
              <a:ext uri="{FF2B5EF4-FFF2-40B4-BE49-F238E27FC236}">
                <a16:creationId xmlns:a16="http://schemas.microsoft.com/office/drawing/2014/main" id="{654D455B-DA88-258B-40BD-CB53BB3B5AAF}"/>
              </a:ext>
            </a:extLst>
          </p:cNvPr>
          <p:cNvSpPr/>
          <p:nvPr/>
        </p:nvSpPr>
        <p:spPr>
          <a:xfrm>
            <a:off x="909914" y="4380102"/>
            <a:ext cx="2933135" cy="1250092"/>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lgn="ctr"/>
            <a:r>
              <a:rPr lang="en-NO" sz="2400" b="1" dirty="0"/>
              <a:t>Data</a:t>
            </a:r>
          </a:p>
        </p:txBody>
      </p:sp>
      <p:sp>
        <p:nvSpPr>
          <p:cNvPr id="11" name="Rounded Rectangle 10">
            <a:extLst>
              <a:ext uri="{FF2B5EF4-FFF2-40B4-BE49-F238E27FC236}">
                <a16:creationId xmlns:a16="http://schemas.microsoft.com/office/drawing/2014/main" id="{206E2DF1-D848-2B95-6932-7F9C21552A7D}"/>
              </a:ext>
            </a:extLst>
          </p:cNvPr>
          <p:cNvSpPr/>
          <p:nvPr/>
        </p:nvSpPr>
        <p:spPr>
          <a:xfrm>
            <a:off x="885200" y="1810656"/>
            <a:ext cx="2957850" cy="247550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lgn="ctr"/>
            <a:r>
              <a:rPr lang="en-NO" sz="2400" b="1" dirty="0"/>
              <a:t>Users</a:t>
            </a:r>
          </a:p>
        </p:txBody>
      </p:sp>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dirty="0"/>
              <a:t>My groups</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37</a:t>
            </a:fld>
            <a:endParaRPr lang="en-US"/>
          </a:p>
        </p:txBody>
      </p:sp>
      <p:sp>
        <p:nvSpPr>
          <p:cNvPr id="6" name="TextBox 5">
            <a:extLst>
              <a:ext uri="{FF2B5EF4-FFF2-40B4-BE49-F238E27FC236}">
                <a16:creationId xmlns:a16="http://schemas.microsoft.com/office/drawing/2014/main" id="{7C748C53-7135-821E-D67B-E0A012B5BAF2}"/>
              </a:ext>
            </a:extLst>
          </p:cNvPr>
          <p:cNvSpPr txBox="1"/>
          <p:nvPr/>
        </p:nvSpPr>
        <p:spPr>
          <a:xfrm>
            <a:off x="4498447" y="1757508"/>
            <a:ext cx="3195105" cy="4955203"/>
          </a:xfrm>
          <a:prstGeom prst="rect">
            <a:avLst/>
          </a:prstGeom>
          <a:noFill/>
        </p:spPr>
        <p:txBody>
          <a:bodyPr wrap="none" rtlCol="0">
            <a:spAutoFit/>
          </a:bodyPr>
          <a:lstStyle/>
          <a:p>
            <a:r>
              <a:rPr lang="en-GB" sz="1600" dirty="0" err="1">
                <a:solidFill>
                  <a:schemeClr val="bg1"/>
                </a:solidFill>
              </a:rPr>
              <a:t>service.entitlements.admin</a:t>
            </a:r>
            <a:r>
              <a:rPr lang="en-GB" sz="1600" dirty="0">
                <a:solidFill>
                  <a:schemeClr val="bg1"/>
                </a:solidFill>
              </a:rPr>
              <a:t>      </a:t>
            </a:r>
          </a:p>
          <a:p>
            <a:r>
              <a:rPr lang="en-GB" sz="1600" dirty="0" err="1">
                <a:solidFill>
                  <a:schemeClr val="bg1"/>
                </a:solidFill>
              </a:rPr>
              <a:t>service.entitlements.user</a:t>
            </a:r>
            <a:r>
              <a:rPr lang="en-GB" sz="1600" dirty="0">
                <a:solidFill>
                  <a:schemeClr val="bg1"/>
                </a:solidFill>
              </a:rPr>
              <a:t>   </a:t>
            </a:r>
          </a:p>
          <a:p>
            <a:r>
              <a:rPr lang="en-GB" sz="1600" dirty="0" err="1">
                <a:solidFill>
                  <a:schemeClr val="bg1"/>
                </a:solidFill>
              </a:rPr>
              <a:t>service.legal.admin</a:t>
            </a:r>
            <a:r>
              <a:rPr lang="en-GB" sz="1600" dirty="0">
                <a:solidFill>
                  <a:schemeClr val="bg1"/>
                </a:solidFill>
              </a:rPr>
              <a:t>             </a:t>
            </a:r>
          </a:p>
          <a:p>
            <a:r>
              <a:rPr lang="en-GB" sz="1600" dirty="0" err="1">
                <a:solidFill>
                  <a:schemeClr val="bg1"/>
                </a:solidFill>
              </a:rPr>
              <a:t>service.legal.editor</a:t>
            </a:r>
            <a:r>
              <a:rPr lang="en-GB" sz="1600" dirty="0">
                <a:solidFill>
                  <a:schemeClr val="bg1"/>
                </a:solidFill>
              </a:rPr>
              <a:t>            </a:t>
            </a:r>
          </a:p>
          <a:p>
            <a:r>
              <a:rPr lang="en-GB" sz="1600" dirty="0" err="1">
                <a:solidFill>
                  <a:schemeClr val="bg1"/>
                </a:solidFill>
              </a:rPr>
              <a:t>service.legal.user</a:t>
            </a:r>
            <a:r>
              <a:rPr lang="en-GB" sz="1600" dirty="0">
                <a:solidFill>
                  <a:schemeClr val="bg1"/>
                </a:solidFill>
              </a:rPr>
              <a:t>              </a:t>
            </a:r>
          </a:p>
          <a:p>
            <a:r>
              <a:rPr lang="en-GB" sz="1600" dirty="0" err="1">
                <a:solidFill>
                  <a:schemeClr val="bg1"/>
                </a:solidFill>
              </a:rPr>
              <a:t>service.storage.admin</a:t>
            </a:r>
            <a:r>
              <a:rPr lang="en-GB" sz="1600" dirty="0">
                <a:solidFill>
                  <a:schemeClr val="bg1"/>
                </a:solidFill>
              </a:rPr>
              <a:t>           </a:t>
            </a:r>
          </a:p>
          <a:p>
            <a:r>
              <a:rPr lang="en-GB" sz="1600" dirty="0" err="1">
                <a:solidFill>
                  <a:schemeClr val="bg1"/>
                </a:solidFill>
              </a:rPr>
              <a:t>service.storage.creator</a:t>
            </a:r>
            <a:r>
              <a:rPr lang="en-GB" sz="1600" dirty="0">
                <a:solidFill>
                  <a:schemeClr val="bg1"/>
                </a:solidFill>
              </a:rPr>
              <a:t>         </a:t>
            </a:r>
          </a:p>
          <a:p>
            <a:r>
              <a:rPr lang="en-GB" sz="1600" dirty="0" err="1">
                <a:solidFill>
                  <a:schemeClr val="bg1"/>
                </a:solidFill>
              </a:rPr>
              <a:t>service.storage.viewer</a:t>
            </a:r>
            <a:r>
              <a:rPr lang="en-GB" sz="1600" dirty="0">
                <a:solidFill>
                  <a:schemeClr val="bg1"/>
                </a:solidFill>
              </a:rPr>
              <a:t>          </a:t>
            </a:r>
          </a:p>
          <a:p>
            <a:r>
              <a:rPr lang="en-GB" sz="1600" dirty="0" err="1">
                <a:solidFill>
                  <a:schemeClr val="bg1"/>
                </a:solidFill>
              </a:rPr>
              <a:t>service.schema-service.admin</a:t>
            </a:r>
            <a:r>
              <a:rPr lang="en-GB" sz="1600" dirty="0">
                <a:solidFill>
                  <a:schemeClr val="bg1"/>
                </a:solidFill>
              </a:rPr>
              <a:t>    </a:t>
            </a:r>
          </a:p>
          <a:p>
            <a:r>
              <a:rPr lang="en-GB" sz="1600" dirty="0" err="1">
                <a:solidFill>
                  <a:schemeClr val="bg1"/>
                </a:solidFill>
              </a:rPr>
              <a:t>service.schema-service.editors</a:t>
            </a:r>
            <a:r>
              <a:rPr lang="en-GB" sz="1600" dirty="0">
                <a:solidFill>
                  <a:schemeClr val="bg1"/>
                </a:solidFill>
              </a:rPr>
              <a:t> </a:t>
            </a:r>
          </a:p>
          <a:p>
            <a:r>
              <a:rPr lang="en-GB" sz="1600" dirty="0" err="1">
                <a:solidFill>
                  <a:schemeClr val="bg1"/>
                </a:solidFill>
              </a:rPr>
              <a:t>service.schema-service.viewers</a:t>
            </a:r>
            <a:r>
              <a:rPr lang="en-GB" sz="1600" dirty="0">
                <a:solidFill>
                  <a:schemeClr val="bg1"/>
                </a:solidFill>
              </a:rPr>
              <a:t>  </a:t>
            </a:r>
          </a:p>
          <a:p>
            <a:r>
              <a:rPr lang="en-GB" sz="1600" dirty="0" err="1">
                <a:solidFill>
                  <a:schemeClr val="bg1"/>
                </a:solidFill>
              </a:rPr>
              <a:t>service.file.editors</a:t>
            </a:r>
            <a:r>
              <a:rPr lang="en-GB" sz="1600" dirty="0">
                <a:solidFill>
                  <a:schemeClr val="bg1"/>
                </a:solidFill>
              </a:rPr>
              <a:t>   </a:t>
            </a:r>
          </a:p>
          <a:p>
            <a:r>
              <a:rPr lang="en-GB" sz="1600" dirty="0" err="1">
                <a:solidFill>
                  <a:schemeClr val="bg1"/>
                </a:solidFill>
              </a:rPr>
              <a:t>service.file.viewers</a:t>
            </a:r>
            <a:r>
              <a:rPr lang="en-GB" sz="1600" dirty="0">
                <a:solidFill>
                  <a:schemeClr val="bg1"/>
                </a:solidFill>
              </a:rPr>
              <a:t> </a:t>
            </a:r>
            <a:endParaRPr lang="en-NO" sz="1600" dirty="0">
              <a:solidFill>
                <a:schemeClr val="bg1"/>
              </a:solidFill>
            </a:endParaRPr>
          </a:p>
          <a:p>
            <a:r>
              <a:rPr lang="en-GB" sz="1600" dirty="0" err="1">
                <a:solidFill>
                  <a:schemeClr val="bg1"/>
                </a:solidFill>
              </a:rPr>
              <a:t>service.messaging.user</a:t>
            </a:r>
            <a:endParaRPr lang="en-GB" sz="1600" dirty="0">
              <a:solidFill>
                <a:schemeClr val="bg1"/>
              </a:solidFill>
            </a:endParaRPr>
          </a:p>
          <a:p>
            <a:r>
              <a:rPr lang="en-GB" sz="1600" dirty="0" err="1">
                <a:solidFill>
                  <a:schemeClr val="bg1"/>
                </a:solidFill>
              </a:rPr>
              <a:t>service.search.admin</a:t>
            </a:r>
            <a:r>
              <a:rPr lang="en-GB" sz="1600" dirty="0">
                <a:solidFill>
                  <a:schemeClr val="bg1"/>
                </a:solidFill>
              </a:rPr>
              <a:t>            </a:t>
            </a:r>
          </a:p>
          <a:p>
            <a:r>
              <a:rPr lang="en-GB" sz="1600" dirty="0" err="1">
                <a:solidFill>
                  <a:schemeClr val="bg1"/>
                </a:solidFill>
              </a:rPr>
              <a:t>service.search.user</a:t>
            </a:r>
            <a:r>
              <a:rPr lang="en-GB" sz="1600" dirty="0">
                <a:solidFill>
                  <a:schemeClr val="bg1"/>
                </a:solidFill>
              </a:rPr>
              <a:t>             </a:t>
            </a:r>
          </a:p>
          <a:p>
            <a:r>
              <a:rPr lang="en-GB" sz="1400" dirty="0"/>
              <a:t>          </a:t>
            </a:r>
          </a:p>
          <a:p>
            <a:r>
              <a:rPr lang="en-GB" sz="1400" dirty="0"/>
              <a:t>    </a:t>
            </a:r>
          </a:p>
          <a:p>
            <a:r>
              <a:rPr lang="en-GB" sz="1400" dirty="0"/>
              <a:t>         </a:t>
            </a:r>
          </a:p>
          <a:p>
            <a:r>
              <a:rPr lang="en-GB" dirty="0"/>
              <a:t> </a:t>
            </a:r>
          </a:p>
        </p:txBody>
      </p:sp>
      <p:sp>
        <p:nvSpPr>
          <p:cNvPr id="8" name="TextBox 7">
            <a:extLst>
              <a:ext uri="{FF2B5EF4-FFF2-40B4-BE49-F238E27FC236}">
                <a16:creationId xmlns:a16="http://schemas.microsoft.com/office/drawing/2014/main" id="{1B2D73CE-A02C-C6F3-F3AF-39F8C894ACA4}"/>
              </a:ext>
            </a:extLst>
          </p:cNvPr>
          <p:cNvSpPr txBox="1"/>
          <p:nvPr/>
        </p:nvSpPr>
        <p:spPr>
          <a:xfrm>
            <a:off x="1159338" y="4911145"/>
            <a:ext cx="3031599" cy="923330"/>
          </a:xfrm>
          <a:prstGeom prst="rect">
            <a:avLst/>
          </a:prstGeom>
          <a:noFill/>
        </p:spPr>
        <p:txBody>
          <a:bodyPr wrap="none" rtlCol="0">
            <a:spAutoFit/>
          </a:bodyPr>
          <a:lstStyle/>
          <a:p>
            <a:r>
              <a:rPr lang="en-GB" dirty="0" err="1">
                <a:solidFill>
                  <a:schemeClr val="bg1"/>
                </a:solidFill>
              </a:rPr>
              <a:t>data.default.viewers</a:t>
            </a:r>
            <a:r>
              <a:rPr lang="en-GB" dirty="0">
                <a:solidFill>
                  <a:schemeClr val="bg1"/>
                </a:solidFill>
              </a:rPr>
              <a:t>            </a:t>
            </a:r>
          </a:p>
          <a:p>
            <a:r>
              <a:rPr lang="en-GB" dirty="0" err="1">
                <a:solidFill>
                  <a:schemeClr val="bg1"/>
                </a:solidFill>
              </a:rPr>
              <a:t>data.default.owners</a:t>
            </a:r>
            <a:r>
              <a:rPr lang="en-GB" dirty="0">
                <a:solidFill>
                  <a:schemeClr val="bg1"/>
                </a:solidFill>
              </a:rPr>
              <a:t>         </a:t>
            </a:r>
          </a:p>
          <a:p>
            <a:endParaRPr lang="en-NO" dirty="0"/>
          </a:p>
        </p:txBody>
      </p:sp>
      <p:sp>
        <p:nvSpPr>
          <p:cNvPr id="9" name="TextBox 8">
            <a:extLst>
              <a:ext uri="{FF2B5EF4-FFF2-40B4-BE49-F238E27FC236}">
                <a16:creationId xmlns:a16="http://schemas.microsoft.com/office/drawing/2014/main" id="{9275D55A-8FCE-D698-AADF-804EDA25EE91}"/>
              </a:ext>
            </a:extLst>
          </p:cNvPr>
          <p:cNvSpPr txBox="1"/>
          <p:nvPr/>
        </p:nvSpPr>
        <p:spPr>
          <a:xfrm>
            <a:off x="1173991" y="2449107"/>
            <a:ext cx="2531165" cy="1754326"/>
          </a:xfrm>
          <a:prstGeom prst="rect">
            <a:avLst/>
          </a:prstGeom>
          <a:noFill/>
        </p:spPr>
        <p:txBody>
          <a:bodyPr wrap="square" rtlCol="0">
            <a:spAutoFit/>
          </a:bodyPr>
          <a:lstStyle/>
          <a:p>
            <a:r>
              <a:rPr lang="en-NO" dirty="0">
                <a:solidFill>
                  <a:schemeClr val="bg1"/>
                </a:solidFill>
              </a:rPr>
              <a:t>users</a:t>
            </a:r>
          </a:p>
          <a:p>
            <a:r>
              <a:rPr lang="en-NO" dirty="0">
                <a:solidFill>
                  <a:schemeClr val="bg1"/>
                </a:solidFill>
              </a:rPr>
              <a:t>users.data.root</a:t>
            </a:r>
          </a:p>
          <a:p>
            <a:r>
              <a:rPr lang="en-GB" dirty="0" err="1">
                <a:solidFill>
                  <a:schemeClr val="bg1"/>
                </a:solidFill>
              </a:rPr>
              <a:t>users.datalake.viewers</a:t>
            </a:r>
            <a:r>
              <a:rPr lang="en-GB" dirty="0">
                <a:solidFill>
                  <a:schemeClr val="bg1"/>
                </a:solidFill>
              </a:rPr>
              <a:t>          </a:t>
            </a:r>
            <a:endParaRPr lang="en-NO" dirty="0">
              <a:solidFill>
                <a:schemeClr val="bg1"/>
              </a:solidFill>
            </a:endParaRPr>
          </a:p>
          <a:p>
            <a:r>
              <a:rPr lang="en-GB" dirty="0" err="1">
                <a:solidFill>
                  <a:schemeClr val="bg1"/>
                </a:solidFill>
              </a:rPr>
              <a:t>users.datalake.editors</a:t>
            </a:r>
            <a:r>
              <a:rPr lang="en-GB" dirty="0">
                <a:solidFill>
                  <a:schemeClr val="bg1"/>
                </a:solidFill>
              </a:rPr>
              <a:t>          </a:t>
            </a:r>
            <a:endParaRPr lang="en-NO" dirty="0">
              <a:solidFill>
                <a:schemeClr val="bg1"/>
              </a:solidFill>
            </a:endParaRPr>
          </a:p>
          <a:p>
            <a:r>
              <a:rPr lang="en-GB" dirty="0" err="1">
                <a:solidFill>
                  <a:schemeClr val="bg1"/>
                </a:solidFill>
              </a:rPr>
              <a:t>users.datalake.admins</a:t>
            </a:r>
            <a:r>
              <a:rPr lang="en-GB" dirty="0">
                <a:solidFill>
                  <a:schemeClr val="bg1"/>
                </a:solidFill>
              </a:rPr>
              <a:t>            </a:t>
            </a:r>
          </a:p>
          <a:p>
            <a:r>
              <a:rPr lang="en-GB" dirty="0" err="1">
                <a:solidFill>
                  <a:schemeClr val="bg1"/>
                </a:solidFill>
              </a:rPr>
              <a:t>users.datalake.ops</a:t>
            </a:r>
            <a:r>
              <a:rPr lang="en-GB" dirty="0">
                <a:solidFill>
                  <a:schemeClr val="bg1"/>
                </a:solidFill>
              </a:rPr>
              <a:t> </a:t>
            </a:r>
          </a:p>
        </p:txBody>
      </p:sp>
      <p:sp>
        <p:nvSpPr>
          <p:cNvPr id="5" name="TextBox 4">
            <a:extLst>
              <a:ext uri="{FF2B5EF4-FFF2-40B4-BE49-F238E27FC236}">
                <a16:creationId xmlns:a16="http://schemas.microsoft.com/office/drawing/2014/main" id="{CF845B2D-7C33-B599-C2F1-8BFB4737EABE}"/>
              </a:ext>
            </a:extLst>
          </p:cNvPr>
          <p:cNvSpPr txBox="1"/>
          <p:nvPr/>
        </p:nvSpPr>
        <p:spPr>
          <a:xfrm>
            <a:off x="7682798" y="1757508"/>
            <a:ext cx="3079561" cy="3970318"/>
          </a:xfrm>
          <a:prstGeom prst="rect">
            <a:avLst/>
          </a:prstGeom>
          <a:noFill/>
        </p:spPr>
        <p:txBody>
          <a:bodyPr wrap="none" rtlCol="0">
            <a:spAutoFit/>
          </a:bodyPr>
          <a:lstStyle/>
          <a:p>
            <a:r>
              <a:rPr lang="en-GB" sz="1600" dirty="0" err="1">
                <a:solidFill>
                  <a:schemeClr val="bg1"/>
                </a:solidFill>
              </a:rPr>
              <a:t>service.workflow.admin</a:t>
            </a:r>
            <a:r>
              <a:rPr lang="en-GB" sz="1600" dirty="0">
                <a:solidFill>
                  <a:schemeClr val="bg1"/>
                </a:solidFill>
              </a:rPr>
              <a:t>          </a:t>
            </a:r>
          </a:p>
          <a:p>
            <a:r>
              <a:rPr lang="en-GB" sz="1600" dirty="0" err="1">
                <a:solidFill>
                  <a:schemeClr val="bg1"/>
                </a:solidFill>
              </a:rPr>
              <a:t>service.workflow.creator</a:t>
            </a:r>
            <a:r>
              <a:rPr lang="en-GB" sz="1600" dirty="0">
                <a:solidFill>
                  <a:schemeClr val="bg1"/>
                </a:solidFill>
              </a:rPr>
              <a:t>        </a:t>
            </a:r>
          </a:p>
          <a:p>
            <a:r>
              <a:rPr lang="en-GB" sz="1600" dirty="0" err="1">
                <a:solidFill>
                  <a:schemeClr val="bg1"/>
                </a:solidFill>
              </a:rPr>
              <a:t>service.workflow.viewer</a:t>
            </a:r>
            <a:r>
              <a:rPr lang="en-GB" sz="1600" dirty="0">
                <a:solidFill>
                  <a:schemeClr val="bg1"/>
                </a:solidFill>
              </a:rPr>
              <a:t>         </a:t>
            </a:r>
          </a:p>
          <a:p>
            <a:r>
              <a:rPr lang="en-GB" sz="1600" dirty="0" err="1">
                <a:solidFill>
                  <a:schemeClr val="bg1"/>
                </a:solidFill>
              </a:rPr>
              <a:t>service.plugin.user</a:t>
            </a:r>
            <a:r>
              <a:rPr lang="en-GB" sz="1600" dirty="0">
                <a:solidFill>
                  <a:schemeClr val="bg1"/>
                </a:solidFill>
              </a:rPr>
              <a:t>             </a:t>
            </a:r>
          </a:p>
          <a:p>
            <a:r>
              <a:rPr lang="en-GB" sz="1600" dirty="0" err="1">
                <a:solidFill>
                  <a:schemeClr val="bg1"/>
                </a:solidFill>
              </a:rPr>
              <a:t>service.status-publisher.editors</a:t>
            </a:r>
            <a:endParaRPr lang="en-GB" sz="1600" dirty="0">
              <a:solidFill>
                <a:schemeClr val="bg1"/>
              </a:solidFill>
            </a:endParaRPr>
          </a:p>
          <a:p>
            <a:r>
              <a:rPr lang="en-GB" sz="1600" dirty="0" err="1">
                <a:solidFill>
                  <a:schemeClr val="bg1"/>
                </a:solidFill>
              </a:rPr>
              <a:t>service.status-publisher.viewers</a:t>
            </a:r>
            <a:endParaRPr lang="en-GB" sz="1600" dirty="0">
              <a:solidFill>
                <a:schemeClr val="bg1"/>
              </a:solidFill>
            </a:endParaRPr>
          </a:p>
          <a:p>
            <a:r>
              <a:rPr lang="en-GB" sz="1600" dirty="0" err="1">
                <a:solidFill>
                  <a:schemeClr val="bg1"/>
                </a:solidFill>
              </a:rPr>
              <a:t>service.dataset.editors</a:t>
            </a:r>
            <a:r>
              <a:rPr lang="en-GB" sz="1600" dirty="0">
                <a:solidFill>
                  <a:schemeClr val="bg1"/>
                </a:solidFill>
              </a:rPr>
              <a:t>         </a:t>
            </a:r>
          </a:p>
          <a:p>
            <a:r>
              <a:rPr lang="en-GB" sz="1600" dirty="0" err="1">
                <a:solidFill>
                  <a:schemeClr val="bg1"/>
                </a:solidFill>
              </a:rPr>
              <a:t>service.dataset.viewers</a:t>
            </a:r>
            <a:r>
              <a:rPr lang="en-GB" sz="1600" dirty="0">
                <a:solidFill>
                  <a:schemeClr val="bg1"/>
                </a:solidFill>
              </a:rPr>
              <a:t>         </a:t>
            </a:r>
          </a:p>
          <a:p>
            <a:r>
              <a:rPr lang="en-GB" sz="1600" dirty="0" err="1">
                <a:solidFill>
                  <a:schemeClr val="bg1"/>
                </a:solidFill>
              </a:rPr>
              <a:t>service.policy.admin</a:t>
            </a:r>
            <a:r>
              <a:rPr lang="en-GB" sz="1600" dirty="0">
                <a:solidFill>
                  <a:schemeClr val="bg1"/>
                </a:solidFill>
              </a:rPr>
              <a:t>            </a:t>
            </a:r>
          </a:p>
          <a:p>
            <a:r>
              <a:rPr lang="en-GB" sz="1600" dirty="0" err="1">
                <a:solidFill>
                  <a:schemeClr val="bg1"/>
                </a:solidFill>
              </a:rPr>
              <a:t>service.policy.user</a:t>
            </a:r>
            <a:r>
              <a:rPr lang="en-GB" sz="1600" dirty="0">
                <a:solidFill>
                  <a:schemeClr val="bg1"/>
                </a:solidFill>
              </a:rPr>
              <a:t>             </a:t>
            </a:r>
          </a:p>
          <a:p>
            <a:r>
              <a:rPr lang="en-GB" sz="1600" dirty="0" err="1">
                <a:solidFill>
                  <a:schemeClr val="bg1"/>
                </a:solidFill>
              </a:rPr>
              <a:t>service.secret.viewer</a:t>
            </a:r>
            <a:r>
              <a:rPr lang="en-GB" sz="1600" dirty="0">
                <a:solidFill>
                  <a:schemeClr val="bg1"/>
                </a:solidFill>
              </a:rPr>
              <a:t>           </a:t>
            </a:r>
          </a:p>
          <a:p>
            <a:r>
              <a:rPr lang="en-GB" sz="1600" dirty="0" err="1">
                <a:solidFill>
                  <a:schemeClr val="bg1"/>
                </a:solidFill>
              </a:rPr>
              <a:t>service.edsdms.user</a:t>
            </a:r>
            <a:r>
              <a:rPr lang="en-GB" sz="1600" dirty="0">
                <a:solidFill>
                  <a:schemeClr val="bg1"/>
                </a:solidFill>
              </a:rPr>
              <a:t>             </a:t>
            </a:r>
          </a:p>
          <a:p>
            <a:r>
              <a:rPr lang="en-GB" sz="1400" dirty="0"/>
              <a:t>          </a:t>
            </a:r>
          </a:p>
          <a:p>
            <a:r>
              <a:rPr lang="en-GB" sz="1400" dirty="0"/>
              <a:t>    </a:t>
            </a:r>
          </a:p>
          <a:p>
            <a:r>
              <a:rPr lang="en-GB" sz="1400" dirty="0"/>
              <a:t>         </a:t>
            </a:r>
          </a:p>
          <a:p>
            <a:r>
              <a:rPr lang="en-GB" dirty="0"/>
              <a:t> </a:t>
            </a:r>
          </a:p>
        </p:txBody>
      </p:sp>
    </p:spTree>
    <p:extLst>
      <p:ext uri="{BB962C8B-B14F-4D97-AF65-F5344CB8AC3E}">
        <p14:creationId xmlns:p14="http://schemas.microsoft.com/office/powerpoint/2010/main" val="1526890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dirty="0"/>
              <a:t>Entitlements</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38</a:t>
            </a:fld>
            <a:endParaRPr lang="en-US"/>
          </a:p>
        </p:txBody>
      </p:sp>
      <p:pic>
        <p:nvPicPr>
          <p:cNvPr id="1026" name="Picture 2">
            <a:extLst>
              <a:ext uri="{FF2B5EF4-FFF2-40B4-BE49-F238E27FC236}">
                <a16:creationId xmlns:a16="http://schemas.microsoft.com/office/drawing/2014/main" id="{1D7D494A-4DD3-3508-3784-49DAE6E5B1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201" y="1843088"/>
            <a:ext cx="11216199" cy="3588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43395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6E42C-9251-D4E0-AA08-FD2685AE47DF}"/>
              </a:ext>
            </a:extLst>
          </p:cNvPr>
          <p:cNvSpPr>
            <a:spLocks noGrp="1"/>
          </p:cNvSpPr>
          <p:nvPr>
            <p:ph type="title"/>
          </p:nvPr>
        </p:nvSpPr>
        <p:spPr>
          <a:xfrm>
            <a:off x="609600" y="274639"/>
            <a:ext cx="10972800" cy="1143000"/>
          </a:xfrm>
        </p:spPr>
        <p:txBody>
          <a:bodyPr wrap="square" anchor="ctr">
            <a:normAutofit/>
          </a:bodyPr>
          <a:lstStyle/>
          <a:p>
            <a:r>
              <a:rPr lang="en-NO" dirty="0"/>
              <a:t>Access to data</a:t>
            </a:r>
          </a:p>
        </p:txBody>
      </p:sp>
      <p:pic>
        <p:nvPicPr>
          <p:cNvPr id="5" name="Content Placeholder 4" descr="A screenshot of a computer code&#10;&#10;Description automatically generated with low confidence">
            <a:extLst>
              <a:ext uri="{FF2B5EF4-FFF2-40B4-BE49-F238E27FC236}">
                <a16:creationId xmlns:a16="http://schemas.microsoft.com/office/drawing/2014/main" id="{6574D9BF-E6D8-ED4D-1434-C8FD59F2A9A2}"/>
              </a:ext>
            </a:extLst>
          </p:cNvPr>
          <p:cNvPicPr>
            <a:picLocks noGrp="1" noChangeAspect="1"/>
          </p:cNvPicPr>
          <p:nvPr>
            <p:ph idx="1"/>
          </p:nvPr>
        </p:nvPicPr>
        <p:blipFill rotWithShape="1">
          <a:blip r:embed="rId2"/>
          <a:srcRect t="1986" b="3185"/>
          <a:stretch/>
        </p:blipFill>
        <p:spPr>
          <a:xfrm>
            <a:off x="293283" y="1507524"/>
            <a:ext cx="6909866" cy="4291914"/>
          </a:xfrm>
          <a:prstGeom prst="rect">
            <a:avLst/>
          </a:prstGeom>
          <a:noFill/>
        </p:spPr>
      </p:pic>
      <p:sp>
        <p:nvSpPr>
          <p:cNvPr id="4" name="Slide Number Placeholder 3">
            <a:extLst>
              <a:ext uri="{FF2B5EF4-FFF2-40B4-BE49-F238E27FC236}">
                <a16:creationId xmlns:a16="http://schemas.microsoft.com/office/drawing/2014/main" id="{44236696-DCD3-61DA-0459-59B822581878}"/>
              </a:ext>
            </a:extLst>
          </p:cNvPr>
          <p:cNvSpPr>
            <a:spLocks noGrp="1"/>
          </p:cNvSpPr>
          <p:nvPr>
            <p:ph type="sldNum" sz="quarter" idx="12"/>
          </p:nvPr>
        </p:nvSpPr>
        <p:spPr>
          <a:xfrm>
            <a:off x="9239733" y="6204547"/>
            <a:ext cx="2844800" cy="365125"/>
          </a:xfrm>
        </p:spPr>
        <p:txBody>
          <a:bodyPr wrap="square" anchor="t">
            <a:normAutofit/>
          </a:bodyPr>
          <a:lstStyle/>
          <a:p>
            <a:pPr>
              <a:lnSpc>
                <a:spcPct val="90000"/>
              </a:lnSpc>
              <a:spcAft>
                <a:spcPts val="600"/>
              </a:spcAft>
            </a:pPr>
            <a:fld id="{2FEB81B2-2AA1-4AF4-A66A-0751F51A3799}" type="slidenum">
              <a:rPr lang="en-US" smtClean="0"/>
              <a:pPr>
                <a:lnSpc>
                  <a:spcPct val="90000"/>
                </a:lnSpc>
                <a:spcAft>
                  <a:spcPts val="600"/>
                </a:spcAft>
              </a:pPr>
              <a:t>39</a:t>
            </a:fld>
            <a:endParaRPr lang="en-US"/>
          </a:p>
        </p:txBody>
      </p:sp>
    </p:spTree>
    <p:extLst>
      <p:ext uri="{BB962C8B-B14F-4D97-AF65-F5344CB8AC3E}">
        <p14:creationId xmlns:p14="http://schemas.microsoft.com/office/powerpoint/2010/main" val="3392161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What is an OSDU instance?</a:t>
            </a:r>
            <a:endParaRPr lang="en-GB" b="0" dirty="0"/>
          </a:p>
        </p:txBody>
      </p:sp>
    </p:spTree>
    <p:extLst>
      <p:ext uri="{BB962C8B-B14F-4D97-AF65-F5344CB8AC3E}">
        <p14:creationId xmlns:p14="http://schemas.microsoft.com/office/powerpoint/2010/main" val="42568441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9D1DAF6-304F-13A2-DD53-AD0F57826746}"/>
              </a:ext>
            </a:extLst>
          </p:cNvPr>
          <p:cNvSpPr>
            <a:spLocks noGrp="1"/>
          </p:cNvSpPr>
          <p:nvPr>
            <p:ph type="title"/>
          </p:nvPr>
        </p:nvSpPr>
        <p:spPr>
          <a:xfrm>
            <a:off x="609600" y="274639"/>
            <a:ext cx="10972800" cy="1143000"/>
          </a:xfrm>
        </p:spPr>
        <p:txBody>
          <a:bodyPr/>
          <a:lstStyle/>
          <a:p>
            <a:r>
              <a:rPr lang="en-US" dirty="0"/>
              <a:t>Owners and members</a:t>
            </a:r>
          </a:p>
        </p:txBody>
      </p:sp>
      <p:pic>
        <p:nvPicPr>
          <p:cNvPr id="5" name="Picture 4">
            <a:extLst>
              <a:ext uri="{FF2B5EF4-FFF2-40B4-BE49-F238E27FC236}">
                <a16:creationId xmlns:a16="http://schemas.microsoft.com/office/drawing/2014/main" id="{DACBB857-DD8E-B048-13F4-F675DC102FA1}"/>
              </a:ext>
            </a:extLst>
          </p:cNvPr>
          <p:cNvPicPr>
            <a:picLocks noChangeAspect="1"/>
          </p:cNvPicPr>
          <p:nvPr/>
        </p:nvPicPr>
        <p:blipFill>
          <a:blip r:embed="rId2"/>
          <a:stretch>
            <a:fillRect/>
          </a:stretch>
        </p:blipFill>
        <p:spPr>
          <a:xfrm>
            <a:off x="609600" y="2628744"/>
            <a:ext cx="10972800" cy="2468877"/>
          </a:xfrm>
          <a:prstGeom prst="rect">
            <a:avLst/>
          </a:prstGeom>
          <a:noFill/>
        </p:spPr>
      </p:pic>
      <p:sp>
        <p:nvSpPr>
          <p:cNvPr id="4" name="Slide Number Placeholder 3">
            <a:extLst>
              <a:ext uri="{FF2B5EF4-FFF2-40B4-BE49-F238E27FC236}">
                <a16:creationId xmlns:a16="http://schemas.microsoft.com/office/drawing/2014/main" id="{D924572B-54F5-F6D1-DADB-119DE0FFFC95}"/>
              </a:ext>
            </a:extLst>
          </p:cNvPr>
          <p:cNvSpPr>
            <a:spLocks noGrp="1"/>
          </p:cNvSpPr>
          <p:nvPr>
            <p:ph type="sldNum" sz="quarter" idx="12"/>
          </p:nvPr>
        </p:nvSpPr>
        <p:spPr>
          <a:xfrm>
            <a:off x="9239733" y="6204547"/>
            <a:ext cx="2844800" cy="365125"/>
          </a:xfrm>
        </p:spPr>
        <p:txBody>
          <a:bodyPr wrap="square" anchor="t">
            <a:normAutofit/>
          </a:bodyPr>
          <a:lstStyle/>
          <a:p>
            <a:pPr>
              <a:lnSpc>
                <a:spcPct val="90000"/>
              </a:lnSpc>
              <a:spcAft>
                <a:spcPts val="600"/>
              </a:spcAft>
            </a:pPr>
            <a:fld id="{2FEB81B2-2AA1-4AF4-A66A-0751F51A3799}" type="slidenum">
              <a:rPr lang="en-US" smtClean="0"/>
              <a:pPr>
                <a:lnSpc>
                  <a:spcPct val="90000"/>
                </a:lnSpc>
                <a:spcAft>
                  <a:spcPts val="600"/>
                </a:spcAft>
              </a:pPr>
              <a:t>40</a:t>
            </a:fld>
            <a:endParaRPr lang="en-US"/>
          </a:p>
        </p:txBody>
      </p:sp>
    </p:spTree>
    <p:extLst>
      <p:ext uri="{BB962C8B-B14F-4D97-AF65-F5344CB8AC3E}">
        <p14:creationId xmlns:p14="http://schemas.microsoft.com/office/powerpoint/2010/main" val="1196201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6E42C-9251-D4E0-AA08-FD2685AE47DF}"/>
              </a:ext>
            </a:extLst>
          </p:cNvPr>
          <p:cNvSpPr>
            <a:spLocks noGrp="1"/>
          </p:cNvSpPr>
          <p:nvPr>
            <p:ph type="title"/>
          </p:nvPr>
        </p:nvSpPr>
        <p:spPr/>
        <p:txBody>
          <a:bodyPr/>
          <a:lstStyle/>
          <a:p>
            <a:r>
              <a:rPr lang="en-NO" dirty="0"/>
              <a:t>Things to consider</a:t>
            </a:r>
          </a:p>
        </p:txBody>
      </p:sp>
      <p:sp>
        <p:nvSpPr>
          <p:cNvPr id="3" name="Content Placeholder 2">
            <a:extLst>
              <a:ext uri="{FF2B5EF4-FFF2-40B4-BE49-F238E27FC236}">
                <a16:creationId xmlns:a16="http://schemas.microsoft.com/office/drawing/2014/main" id="{213BE852-0D9B-206B-F4B2-0F8F8A4D283C}"/>
              </a:ext>
            </a:extLst>
          </p:cNvPr>
          <p:cNvSpPr>
            <a:spLocks noGrp="1"/>
          </p:cNvSpPr>
          <p:nvPr>
            <p:ph idx="1"/>
          </p:nvPr>
        </p:nvSpPr>
        <p:spPr/>
        <p:txBody>
          <a:bodyPr/>
          <a:lstStyle/>
          <a:p>
            <a:r>
              <a:rPr lang="en-NO" dirty="0">
                <a:solidFill>
                  <a:schemeClr val="tx1"/>
                </a:solidFill>
              </a:rPr>
              <a:t>ACL is part of every single record </a:t>
            </a:r>
          </a:p>
          <a:p>
            <a:r>
              <a:rPr lang="en-NO" dirty="0">
                <a:solidFill>
                  <a:schemeClr val="tx1"/>
                </a:solidFill>
              </a:rPr>
              <a:t>Keep data group-names as static and close to the data object familiy as possible</a:t>
            </a:r>
          </a:p>
          <a:p>
            <a:r>
              <a:rPr lang="en-NO" dirty="0">
                <a:solidFill>
                  <a:schemeClr val="tx1"/>
                </a:solidFill>
              </a:rPr>
              <a:t>Number of data access groups should be as few as possible that covers the needed granularity</a:t>
            </a:r>
          </a:p>
          <a:p>
            <a:r>
              <a:rPr lang="en-NO" dirty="0">
                <a:solidFill>
                  <a:schemeClr val="tx1"/>
                </a:solidFill>
              </a:rPr>
              <a:t>Differentiate between users, services and data</a:t>
            </a:r>
          </a:p>
          <a:p>
            <a:endParaRPr lang="en-NO" dirty="0">
              <a:solidFill>
                <a:schemeClr val="tx1"/>
              </a:solidFill>
            </a:endParaRPr>
          </a:p>
        </p:txBody>
      </p:sp>
      <p:sp>
        <p:nvSpPr>
          <p:cNvPr id="4" name="Slide Number Placeholder 3">
            <a:extLst>
              <a:ext uri="{FF2B5EF4-FFF2-40B4-BE49-F238E27FC236}">
                <a16:creationId xmlns:a16="http://schemas.microsoft.com/office/drawing/2014/main" id="{44236696-DCD3-61DA-0459-59B822581878}"/>
              </a:ext>
            </a:extLst>
          </p:cNvPr>
          <p:cNvSpPr>
            <a:spLocks noGrp="1"/>
          </p:cNvSpPr>
          <p:nvPr>
            <p:ph type="sldNum" sz="quarter" idx="12"/>
          </p:nvPr>
        </p:nvSpPr>
        <p:spPr/>
        <p:txBody>
          <a:bodyPr/>
          <a:lstStyle/>
          <a:p>
            <a:fld id="{2FEB81B2-2AA1-4AF4-A66A-0751F51A3799}" type="slidenum">
              <a:rPr lang="en-US" smtClean="0"/>
              <a:t>41</a:t>
            </a:fld>
            <a:endParaRPr lang="en-US"/>
          </a:p>
        </p:txBody>
      </p:sp>
    </p:spTree>
    <p:extLst>
      <p:ext uri="{BB962C8B-B14F-4D97-AF65-F5344CB8AC3E}">
        <p14:creationId xmlns:p14="http://schemas.microsoft.com/office/powerpoint/2010/main" val="37111535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6E42C-9251-D4E0-AA08-FD2685AE47DF}"/>
              </a:ext>
            </a:extLst>
          </p:cNvPr>
          <p:cNvSpPr>
            <a:spLocks noGrp="1"/>
          </p:cNvSpPr>
          <p:nvPr>
            <p:ph type="title"/>
          </p:nvPr>
        </p:nvSpPr>
        <p:spPr/>
        <p:txBody>
          <a:bodyPr/>
          <a:lstStyle/>
          <a:p>
            <a:r>
              <a:rPr lang="en-NO" dirty="0"/>
              <a:t>To-Be</a:t>
            </a:r>
          </a:p>
        </p:txBody>
      </p:sp>
      <p:sp>
        <p:nvSpPr>
          <p:cNvPr id="3" name="Content Placeholder 2">
            <a:extLst>
              <a:ext uri="{FF2B5EF4-FFF2-40B4-BE49-F238E27FC236}">
                <a16:creationId xmlns:a16="http://schemas.microsoft.com/office/drawing/2014/main" id="{213BE852-0D9B-206B-F4B2-0F8F8A4D283C}"/>
              </a:ext>
            </a:extLst>
          </p:cNvPr>
          <p:cNvSpPr>
            <a:spLocks noGrp="1"/>
          </p:cNvSpPr>
          <p:nvPr>
            <p:ph idx="1"/>
          </p:nvPr>
        </p:nvSpPr>
        <p:spPr/>
        <p:txBody>
          <a:bodyPr/>
          <a:lstStyle/>
          <a:p>
            <a:r>
              <a:rPr lang="en-NO" dirty="0">
                <a:solidFill>
                  <a:schemeClr val="tx1"/>
                </a:solidFill>
              </a:rPr>
              <a:t>Policy-engine</a:t>
            </a:r>
          </a:p>
          <a:p>
            <a:r>
              <a:rPr lang="en-NO" dirty="0">
                <a:solidFill>
                  <a:schemeClr val="tx1"/>
                </a:solidFill>
              </a:rPr>
              <a:t>Implementation of Open Policy Agent</a:t>
            </a:r>
          </a:p>
          <a:p>
            <a:endParaRPr lang="en-NO" dirty="0">
              <a:solidFill>
                <a:schemeClr val="tx1"/>
              </a:solidFill>
            </a:endParaRPr>
          </a:p>
        </p:txBody>
      </p:sp>
      <p:sp>
        <p:nvSpPr>
          <p:cNvPr id="4" name="Slide Number Placeholder 3">
            <a:extLst>
              <a:ext uri="{FF2B5EF4-FFF2-40B4-BE49-F238E27FC236}">
                <a16:creationId xmlns:a16="http://schemas.microsoft.com/office/drawing/2014/main" id="{44236696-DCD3-61DA-0459-59B822581878}"/>
              </a:ext>
            </a:extLst>
          </p:cNvPr>
          <p:cNvSpPr>
            <a:spLocks noGrp="1"/>
          </p:cNvSpPr>
          <p:nvPr>
            <p:ph type="sldNum" sz="quarter" idx="12"/>
          </p:nvPr>
        </p:nvSpPr>
        <p:spPr/>
        <p:txBody>
          <a:bodyPr/>
          <a:lstStyle/>
          <a:p>
            <a:fld id="{2FEB81B2-2AA1-4AF4-A66A-0751F51A3799}" type="slidenum">
              <a:rPr lang="en-US" smtClean="0"/>
              <a:t>42</a:t>
            </a:fld>
            <a:endParaRPr lang="en-US"/>
          </a:p>
        </p:txBody>
      </p:sp>
    </p:spTree>
    <p:extLst>
      <p:ext uri="{BB962C8B-B14F-4D97-AF65-F5344CB8AC3E}">
        <p14:creationId xmlns:p14="http://schemas.microsoft.com/office/powerpoint/2010/main" val="19125651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The Legal Tag…</a:t>
            </a:r>
            <a:endParaRPr lang="en-GB" b="0" dirty="0"/>
          </a:p>
        </p:txBody>
      </p:sp>
    </p:spTree>
    <p:extLst>
      <p:ext uri="{BB962C8B-B14F-4D97-AF65-F5344CB8AC3E}">
        <p14:creationId xmlns:p14="http://schemas.microsoft.com/office/powerpoint/2010/main" val="15618675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dirty="0"/>
              <a:t>Legal-tag</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44</a:t>
            </a:fld>
            <a:endParaRPr lang="en-US"/>
          </a:p>
        </p:txBody>
      </p:sp>
      <p:sp>
        <p:nvSpPr>
          <p:cNvPr id="5" name="TextBox 4">
            <a:extLst>
              <a:ext uri="{FF2B5EF4-FFF2-40B4-BE49-F238E27FC236}">
                <a16:creationId xmlns:a16="http://schemas.microsoft.com/office/drawing/2014/main" id="{796D8AC5-5680-980A-140B-97996588EA9E}"/>
              </a:ext>
            </a:extLst>
          </p:cNvPr>
          <p:cNvSpPr txBox="1"/>
          <p:nvPr/>
        </p:nvSpPr>
        <p:spPr>
          <a:xfrm>
            <a:off x="9733817" y="5896770"/>
            <a:ext cx="1848583" cy="307777"/>
          </a:xfrm>
          <a:prstGeom prst="rect">
            <a:avLst/>
          </a:prstGeom>
          <a:noFill/>
        </p:spPr>
        <p:txBody>
          <a:bodyPr wrap="none" rtlCol="0">
            <a:spAutoFit/>
          </a:bodyPr>
          <a:lstStyle/>
          <a:p>
            <a:r>
              <a:rPr lang="en-GB" sz="1400" dirty="0">
                <a:hlinkClick r:id="rId2"/>
              </a:rPr>
              <a:t>OSDU Data Concept</a:t>
            </a:r>
            <a:endParaRPr lang="en-NO" sz="1400" dirty="0"/>
          </a:p>
        </p:txBody>
      </p:sp>
      <p:sp>
        <p:nvSpPr>
          <p:cNvPr id="6" name="TextBox 5">
            <a:extLst>
              <a:ext uri="{FF2B5EF4-FFF2-40B4-BE49-F238E27FC236}">
                <a16:creationId xmlns:a16="http://schemas.microsoft.com/office/drawing/2014/main" id="{FAA261BD-8DC5-710B-4F4B-B23884A42963}"/>
              </a:ext>
            </a:extLst>
          </p:cNvPr>
          <p:cNvSpPr txBox="1"/>
          <p:nvPr/>
        </p:nvSpPr>
        <p:spPr>
          <a:xfrm>
            <a:off x="354227" y="1481492"/>
            <a:ext cx="9972602" cy="4801314"/>
          </a:xfrm>
          <a:prstGeom prst="rect">
            <a:avLst/>
          </a:prstGeom>
          <a:noFill/>
        </p:spPr>
        <p:txBody>
          <a:bodyPr wrap="none" rtlCol="0">
            <a:spAutoFit/>
          </a:bodyPr>
          <a:lstStyle/>
          <a:p>
            <a:r>
              <a:rPr lang="en-GB" dirty="0">
                <a:effectLst/>
                <a:latin typeface="Courier New" panose="02070309020205020404" pitchFamily="49" charset="0"/>
                <a:cs typeface="Courier New" panose="02070309020205020404" pitchFamily="49" charset="0"/>
              </a:rPr>
              <a:t>    {</a:t>
            </a:r>
          </a:p>
          <a:p>
            <a:r>
              <a:rPr lang="en-GB" dirty="0">
                <a:effectLst/>
                <a:latin typeface="Courier New" panose="02070309020205020404" pitchFamily="49" charset="0"/>
                <a:cs typeface="Courier New" panose="02070309020205020404" pitchFamily="49" charset="0"/>
              </a:rPr>
              <a:t>      "name": "</a:t>
            </a:r>
            <a:r>
              <a:rPr lang="en-GB" dirty="0" err="1">
                <a:effectLst/>
                <a:latin typeface="Courier New" panose="02070309020205020404" pitchFamily="49" charset="0"/>
                <a:cs typeface="Courier New" panose="02070309020205020404" pitchFamily="49" charset="0"/>
              </a:rPr>
              <a:t>eqninteroppoc</a:t>
            </a:r>
            <a:r>
              <a:rPr lang="en-GB" dirty="0">
                <a:effectLst/>
                <a:latin typeface="Courier New" panose="02070309020205020404" pitchFamily="49" charset="0"/>
                <a:cs typeface="Courier New" panose="02070309020205020404" pitchFamily="49" charset="0"/>
              </a:rPr>
              <a:t>-bootcamp-bootcamp-private-default",</a:t>
            </a:r>
          </a:p>
          <a:p>
            <a:r>
              <a:rPr lang="en-GB" dirty="0">
                <a:effectLst/>
                <a:latin typeface="Courier New" panose="02070309020205020404" pitchFamily="49" charset="0"/>
                <a:cs typeface="Courier New" panose="02070309020205020404" pitchFamily="49" charset="0"/>
              </a:rPr>
              <a:t>      "description": "A default </a:t>
            </a:r>
            <a:r>
              <a:rPr lang="en-GB" dirty="0" err="1">
                <a:effectLst/>
                <a:latin typeface="Courier New" panose="02070309020205020404" pitchFamily="49" charset="0"/>
                <a:cs typeface="Courier New" panose="02070309020205020404" pitchFamily="49" charset="0"/>
              </a:rPr>
              <a:t>legaltag</a:t>
            </a:r>
            <a:r>
              <a:rPr lang="en-GB" dirty="0">
                <a:effectLst/>
                <a:latin typeface="Courier New" panose="02070309020205020404" pitchFamily="49" charset="0"/>
                <a:cs typeface="Courier New" panose="02070309020205020404" pitchFamily="49" charset="0"/>
              </a:rPr>
              <a:t> to be used for bootcamp data",</a:t>
            </a:r>
          </a:p>
          <a:p>
            <a:r>
              <a:rPr lang="en-GB" dirty="0">
                <a:effectLst/>
                <a:latin typeface="Courier New" panose="02070309020205020404" pitchFamily="49" charset="0"/>
                <a:cs typeface="Courier New" panose="02070309020205020404" pitchFamily="49" charset="0"/>
              </a:rPr>
              <a:t>      "properties": {</a:t>
            </a:r>
          </a:p>
          <a:p>
            <a:r>
              <a:rPr lang="en-GB" dirty="0">
                <a:effectLst/>
                <a:latin typeface="Courier New" panose="02070309020205020404" pitchFamily="49" charset="0"/>
                <a:cs typeface="Courier New" panose="02070309020205020404" pitchFamily="49" charset="0"/>
              </a:rPr>
              <a:t>        "</a:t>
            </a:r>
            <a:r>
              <a:rPr lang="en-GB" dirty="0" err="1">
                <a:effectLst/>
                <a:latin typeface="Courier New" panose="02070309020205020404" pitchFamily="49" charset="0"/>
                <a:cs typeface="Courier New" panose="02070309020205020404" pitchFamily="49" charset="0"/>
              </a:rPr>
              <a:t>countryOfOrigin</a:t>
            </a:r>
            <a:r>
              <a:rPr lang="en-GB" dirty="0">
                <a:effectLst/>
                <a:latin typeface="Courier New" panose="02070309020205020404" pitchFamily="49" charset="0"/>
                <a:cs typeface="Courier New" panose="02070309020205020404" pitchFamily="49" charset="0"/>
              </a:rPr>
              <a:t>": [</a:t>
            </a:r>
          </a:p>
          <a:p>
            <a:r>
              <a:rPr lang="en-GB" dirty="0">
                <a:effectLst/>
                <a:latin typeface="Courier New" panose="02070309020205020404" pitchFamily="49" charset="0"/>
                <a:cs typeface="Courier New" panose="02070309020205020404" pitchFamily="49" charset="0"/>
              </a:rPr>
              <a:t>          "NO"</a:t>
            </a:r>
          </a:p>
          <a:p>
            <a:r>
              <a:rPr lang="en-GB" dirty="0">
                <a:effectLst/>
                <a:latin typeface="Courier New" panose="02070309020205020404" pitchFamily="49" charset="0"/>
                <a:cs typeface="Courier New" panose="02070309020205020404" pitchFamily="49" charset="0"/>
              </a:rPr>
              <a:t>        ],</a:t>
            </a:r>
          </a:p>
          <a:p>
            <a:r>
              <a:rPr lang="en-GB" dirty="0">
                <a:effectLst/>
                <a:latin typeface="Courier New" panose="02070309020205020404" pitchFamily="49" charset="0"/>
                <a:cs typeface="Courier New" panose="02070309020205020404" pitchFamily="49" charset="0"/>
              </a:rPr>
              <a:t>        "</a:t>
            </a:r>
            <a:r>
              <a:rPr lang="en-GB" dirty="0" err="1">
                <a:effectLst/>
                <a:latin typeface="Courier New" panose="02070309020205020404" pitchFamily="49" charset="0"/>
                <a:cs typeface="Courier New" panose="02070309020205020404" pitchFamily="49" charset="0"/>
              </a:rPr>
              <a:t>contractId</a:t>
            </a:r>
            <a:r>
              <a:rPr lang="en-GB" dirty="0">
                <a:effectLst/>
                <a:latin typeface="Courier New" panose="02070309020205020404" pitchFamily="49" charset="0"/>
                <a:cs typeface="Courier New" panose="02070309020205020404" pitchFamily="49" charset="0"/>
              </a:rPr>
              <a:t>": "Unknown",</a:t>
            </a:r>
          </a:p>
          <a:p>
            <a:r>
              <a:rPr lang="en-GB" dirty="0">
                <a:effectLst/>
                <a:latin typeface="Courier New" panose="02070309020205020404" pitchFamily="49" charset="0"/>
                <a:cs typeface="Courier New" panose="02070309020205020404" pitchFamily="49" charset="0"/>
              </a:rPr>
              <a:t>        "</a:t>
            </a:r>
            <a:r>
              <a:rPr lang="en-GB" dirty="0" err="1">
                <a:effectLst/>
                <a:latin typeface="Courier New" panose="02070309020205020404" pitchFamily="49" charset="0"/>
                <a:cs typeface="Courier New" panose="02070309020205020404" pitchFamily="49" charset="0"/>
              </a:rPr>
              <a:t>expirationDate</a:t>
            </a:r>
            <a:r>
              <a:rPr lang="en-GB" dirty="0">
                <a:effectLst/>
                <a:latin typeface="Courier New" panose="02070309020205020404" pitchFamily="49" charset="0"/>
                <a:cs typeface="Courier New" panose="02070309020205020404" pitchFamily="49" charset="0"/>
              </a:rPr>
              <a:t>": "9999-12-31",</a:t>
            </a:r>
          </a:p>
          <a:p>
            <a:r>
              <a:rPr lang="en-GB" dirty="0">
                <a:effectLst/>
                <a:latin typeface="Courier New" panose="02070309020205020404" pitchFamily="49" charset="0"/>
                <a:cs typeface="Courier New" panose="02070309020205020404" pitchFamily="49" charset="0"/>
              </a:rPr>
              <a:t>        "originator": "bootcamp",</a:t>
            </a:r>
          </a:p>
          <a:p>
            <a:r>
              <a:rPr lang="en-GB" dirty="0">
                <a:effectLst/>
                <a:latin typeface="Courier New" panose="02070309020205020404" pitchFamily="49" charset="0"/>
                <a:cs typeface="Courier New" panose="02070309020205020404" pitchFamily="49" charset="0"/>
              </a:rPr>
              <a:t>        "</a:t>
            </a:r>
            <a:r>
              <a:rPr lang="en-GB" dirty="0" err="1">
                <a:effectLst/>
                <a:latin typeface="Courier New" panose="02070309020205020404" pitchFamily="49" charset="0"/>
                <a:cs typeface="Courier New" panose="02070309020205020404" pitchFamily="49" charset="0"/>
              </a:rPr>
              <a:t>dataType</a:t>
            </a:r>
            <a:r>
              <a:rPr lang="en-GB" dirty="0">
                <a:effectLst/>
                <a:latin typeface="Courier New" panose="02070309020205020404" pitchFamily="49" charset="0"/>
                <a:cs typeface="Courier New" panose="02070309020205020404" pitchFamily="49" charset="0"/>
              </a:rPr>
              <a:t>": "First Party Data",</a:t>
            </a:r>
          </a:p>
          <a:p>
            <a:r>
              <a:rPr lang="en-GB" dirty="0">
                <a:effectLst/>
                <a:latin typeface="Courier New" panose="02070309020205020404" pitchFamily="49" charset="0"/>
                <a:cs typeface="Courier New" panose="02070309020205020404" pitchFamily="49" charset="0"/>
              </a:rPr>
              <a:t>        "</a:t>
            </a:r>
            <a:r>
              <a:rPr lang="en-GB" dirty="0" err="1">
                <a:effectLst/>
                <a:latin typeface="Courier New" panose="02070309020205020404" pitchFamily="49" charset="0"/>
                <a:cs typeface="Courier New" panose="02070309020205020404" pitchFamily="49" charset="0"/>
              </a:rPr>
              <a:t>securityClassification</a:t>
            </a:r>
            <a:r>
              <a:rPr lang="en-GB" dirty="0">
                <a:effectLst/>
                <a:latin typeface="Courier New" panose="02070309020205020404" pitchFamily="49" charset="0"/>
                <a:cs typeface="Courier New" panose="02070309020205020404" pitchFamily="49" charset="0"/>
              </a:rPr>
              <a:t>": "Private",</a:t>
            </a:r>
          </a:p>
          <a:p>
            <a:r>
              <a:rPr lang="en-GB" dirty="0">
                <a:effectLst/>
                <a:latin typeface="Courier New" panose="02070309020205020404" pitchFamily="49" charset="0"/>
                <a:cs typeface="Courier New" panose="02070309020205020404" pitchFamily="49" charset="0"/>
              </a:rPr>
              <a:t>        "</a:t>
            </a:r>
            <a:r>
              <a:rPr lang="en-GB" dirty="0" err="1">
                <a:effectLst/>
                <a:latin typeface="Courier New" panose="02070309020205020404" pitchFamily="49" charset="0"/>
                <a:cs typeface="Courier New" panose="02070309020205020404" pitchFamily="49" charset="0"/>
              </a:rPr>
              <a:t>personalData</a:t>
            </a:r>
            <a:r>
              <a:rPr lang="en-GB" dirty="0">
                <a:effectLst/>
                <a:latin typeface="Courier New" panose="02070309020205020404" pitchFamily="49" charset="0"/>
                <a:cs typeface="Courier New" panose="02070309020205020404" pitchFamily="49" charset="0"/>
              </a:rPr>
              <a:t>": "No Personal Data",</a:t>
            </a:r>
          </a:p>
          <a:p>
            <a:r>
              <a:rPr lang="en-GB" dirty="0">
                <a:effectLst/>
                <a:latin typeface="Courier New" panose="02070309020205020404" pitchFamily="49" charset="0"/>
                <a:cs typeface="Courier New" panose="02070309020205020404" pitchFamily="49" charset="0"/>
              </a:rPr>
              <a:t>        "</a:t>
            </a:r>
            <a:r>
              <a:rPr lang="en-GB" dirty="0" err="1">
                <a:effectLst/>
                <a:latin typeface="Courier New" panose="02070309020205020404" pitchFamily="49" charset="0"/>
                <a:cs typeface="Courier New" panose="02070309020205020404" pitchFamily="49" charset="0"/>
              </a:rPr>
              <a:t>exportClassification</a:t>
            </a:r>
            <a:r>
              <a:rPr lang="en-GB" dirty="0">
                <a:effectLst/>
                <a:latin typeface="Courier New" panose="02070309020205020404" pitchFamily="49" charset="0"/>
                <a:cs typeface="Courier New" panose="02070309020205020404" pitchFamily="49" charset="0"/>
              </a:rPr>
              <a:t>": "No License Required"</a:t>
            </a:r>
          </a:p>
          <a:p>
            <a:r>
              <a:rPr lang="en-GB" dirty="0">
                <a:effectLst/>
                <a:latin typeface="Courier New" panose="02070309020205020404" pitchFamily="49" charset="0"/>
                <a:cs typeface="Courier New" panose="02070309020205020404" pitchFamily="49" charset="0"/>
              </a:rPr>
              <a:t>      }</a:t>
            </a:r>
          </a:p>
          <a:p>
            <a:r>
              <a:rPr lang="en-GB" dirty="0">
                <a:effectLst/>
                <a:latin typeface="Courier New" panose="02070309020205020404" pitchFamily="49" charset="0"/>
                <a:cs typeface="Courier New" panose="02070309020205020404" pitchFamily="49" charset="0"/>
              </a:rPr>
              <a:t>    }</a:t>
            </a:r>
          </a:p>
          <a:p>
            <a:endParaRPr lang="en-NO" dirty="0"/>
          </a:p>
        </p:txBody>
      </p:sp>
    </p:spTree>
    <p:extLst>
      <p:ext uri="{BB962C8B-B14F-4D97-AF65-F5344CB8AC3E}">
        <p14:creationId xmlns:p14="http://schemas.microsoft.com/office/powerpoint/2010/main" val="29460371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Is it possible to do versioning?</a:t>
            </a:r>
            <a:endParaRPr lang="en-GB" b="0" dirty="0"/>
          </a:p>
        </p:txBody>
      </p:sp>
    </p:spTree>
    <p:extLst>
      <p:ext uri="{BB962C8B-B14F-4D97-AF65-F5344CB8AC3E}">
        <p14:creationId xmlns:p14="http://schemas.microsoft.com/office/powerpoint/2010/main" val="37641479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dirty="0"/>
              <a:t>Versioning</a:t>
            </a:r>
          </a:p>
        </p:txBody>
      </p:sp>
      <p:sp>
        <p:nvSpPr>
          <p:cNvPr id="3" name="Content Placeholder 2">
            <a:extLst>
              <a:ext uri="{FF2B5EF4-FFF2-40B4-BE49-F238E27FC236}">
                <a16:creationId xmlns:a16="http://schemas.microsoft.com/office/drawing/2014/main" id="{FC0EDC79-8CBA-731F-9298-1311DD472CF4}"/>
              </a:ext>
            </a:extLst>
          </p:cNvPr>
          <p:cNvSpPr>
            <a:spLocks noGrp="1"/>
          </p:cNvSpPr>
          <p:nvPr>
            <p:ph idx="1"/>
          </p:nvPr>
        </p:nvSpPr>
        <p:spPr/>
        <p:txBody>
          <a:bodyPr/>
          <a:lstStyle/>
          <a:p>
            <a:r>
              <a:rPr lang="en-NO" dirty="0">
                <a:solidFill>
                  <a:schemeClr val="tx1"/>
                </a:solidFill>
              </a:rPr>
              <a:t>Milestone-versions</a:t>
            </a:r>
          </a:p>
          <a:p>
            <a:r>
              <a:rPr lang="en-NO" dirty="0">
                <a:solidFill>
                  <a:schemeClr val="tx1"/>
                </a:solidFill>
              </a:rPr>
              <a:t>Schema-versions</a:t>
            </a:r>
          </a:p>
          <a:p>
            <a:r>
              <a:rPr lang="en-NO" dirty="0">
                <a:solidFill>
                  <a:schemeClr val="tx1"/>
                </a:solidFill>
              </a:rPr>
              <a:t>API-versions</a:t>
            </a:r>
          </a:p>
          <a:p>
            <a:r>
              <a:rPr lang="en-NO" dirty="0">
                <a:solidFill>
                  <a:schemeClr val="tx1"/>
                </a:solidFill>
              </a:rPr>
              <a:t>Record-versions</a:t>
            </a:r>
          </a:p>
          <a:p>
            <a:r>
              <a:rPr lang="en-GB" dirty="0">
                <a:solidFill>
                  <a:schemeClr val="tx1"/>
                </a:solidFill>
              </a:rPr>
              <a:t>T</a:t>
            </a:r>
            <a:r>
              <a:rPr lang="en-NO" dirty="0">
                <a:solidFill>
                  <a:schemeClr val="tx1"/>
                </a:solidFill>
              </a:rPr>
              <a:t>o-be: namespaced record-versions</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46</a:t>
            </a:fld>
            <a:endParaRPr lang="en-US"/>
          </a:p>
        </p:txBody>
      </p:sp>
      <p:sp>
        <p:nvSpPr>
          <p:cNvPr id="5" name="TextBox 4">
            <a:extLst>
              <a:ext uri="{FF2B5EF4-FFF2-40B4-BE49-F238E27FC236}">
                <a16:creationId xmlns:a16="http://schemas.microsoft.com/office/drawing/2014/main" id="{796D8AC5-5680-980A-140B-97996588EA9E}"/>
              </a:ext>
            </a:extLst>
          </p:cNvPr>
          <p:cNvSpPr txBox="1"/>
          <p:nvPr/>
        </p:nvSpPr>
        <p:spPr>
          <a:xfrm>
            <a:off x="9733817" y="5896770"/>
            <a:ext cx="1848583" cy="307777"/>
          </a:xfrm>
          <a:prstGeom prst="rect">
            <a:avLst/>
          </a:prstGeom>
          <a:noFill/>
        </p:spPr>
        <p:txBody>
          <a:bodyPr wrap="none" rtlCol="0">
            <a:spAutoFit/>
          </a:bodyPr>
          <a:lstStyle/>
          <a:p>
            <a:r>
              <a:rPr lang="en-GB" sz="1400" dirty="0">
                <a:hlinkClick r:id="rId2"/>
              </a:rPr>
              <a:t>OSDU Data Concept</a:t>
            </a:r>
            <a:endParaRPr lang="en-NO" sz="1400" dirty="0"/>
          </a:p>
        </p:txBody>
      </p:sp>
    </p:spTree>
    <p:extLst>
      <p:ext uri="{BB962C8B-B14F-4D97-AF65-F5344CB8AC3E}">
        <p14:creationId xmlns:p14="http://schemas.microsoft.com/office/powerpoint/2010/main" val="20541463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7394A-F041-1329-0347-38F42C2EAF63}"/>
              </a:ext>
            </a:extLst>
          </p:cNvPr>
          <p:cNvSpPr>
            <a:spLocks noGrp="1"/>
          </p:cNvSpPr>
          <p:nvPr>
            <p:ph type="title"/>
          </p:nvPr>
        </p:nvSpPr>
        <p:spPr/>
        <p:txBody>
          <a:bodyPr/>
          <a:lstStyle/>
          <a:p>
            <a:r>
              <a:rPr lang="en-NO" dirty="0"/>
              <a:t>API-versioning</a:t>
            </a:r>
          </a:p>
        </p:txBody>
      </p:sp>
      <p:sp>
        <p:nvSpPr>
          <p:cNvPr id="4" name="Slide Number Placeholder 3">
            <a:extLst>
              <a:ext uri="{FF2B5EF4-FFF2-40B4-BE49-F238E27FC236}">
                <a16:creationId xmlns:a16="http://schemas.microsoft.com/office/drawing/2014/main" id="{D2E94297-C8A2-D152-1BB7-6EEAAF0D83D2}"/>
              </a:ext>
            </a:extLst>
          </p:cNvPr>
          <p:cNvSpPr>
            <a:spLocks noGrp="1"/>
          </p:cNvSpPr>
          <p:nvPr>
            <p:ph type="sldNum" sz="quarter" idx="12"/>
          </p:nvPr>
        </p:nvSpPr>
        <p:spPr/>
        <p:txBody>
          <a:bodyPr/>
          <a:lstStyle/>
          <a:p>
            <a:fld id="{2FEB81B2-2AA1-4AF4-A66A-0751F51A3799}" type="slidenum">
              <a:rPr lang="en-US" smtClean="0"/>
              <a:t>47</a:t>
            </a:fld>
            <a:endParaRPr lang="en-US"/>
          </a:p>
        </p:txBody>
      </p:sp>
      <p:pic>
        <p:nvPicPr>
          <p:cNvPr id="5" name="Picture 4">
            <a:extLst>
              <a:ext uri="{FF2B5EF4-FFF2-40B4-BE49-F238E27FC236}">
                <a16:creationId xmlns:a16="http://schemas.microsoft.com/office/drawing/2014/main" id="{A8172463-22D6-099B-3A39-43E88D56FF52}"/>
              </a:ext>
            </a:extLst>
          </p:cNvPr>
          <p:cNvPicPr>
            <a:picLocks noChangeAspect="1"/>
          </p:cNvPicPr>
          <p:nvPr/>
        </p:nvPicPr>
        <p:blipFill rotWithShape="1">
          <a:blip r:embed="rId2"/>
          <a:srcRect t="15034"/>
          <a:stretch/>
        </p:blipFill>
        <p:spPr>
          <a:xfrm>
            <a:off x="347706" y="2953581"/>
            <a:ext cx="6959256" cy="475419"/>
          </a:xfrm>
          <a:prstGeom prst="rect">
            <a:avLst/>
          </a:prstGeom>
        </p:spPr>
      </p:pic>
    </p:spTree>
    <p:extLst>
      <p:ext uri="{BB962C8B-B14F-4D97-AF65-F5344CB8AC3E}">
        <p14:creationId xmlns:p14="http://schemas.microsoft.com/office/powerpoint/2010/main" val="15500553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7394A-F041-1329-0347-38F42C2EAF63}"/>
              </a:ext>
            </a:extLst>
          </p:cNvPr>
          <p:cNvSpPr>
            <a:spLocks noGrp="1"/>
          </p:cNvSpPr>
          <p:nvPr>
            <p:ph type="title"/>
          </p:nvPr>
        </p:nvSpPr>
        <p:spPr/>
        <p:txBody>
          <a:bodyPr/>
          <a:lstStyle/>
          <a:p>
            <a:r>
              <a:rPr lang="en-NO" dirty="0"/>
              <a:t>Record-versioning</a:t>
            </a:r>
          </a:p>
        </p:txBody>
      </p:sp>
      <p:sp>
        <p:nvSpPr>
          <p:cNvPr id="4" name="Slide Number Placeholder 3">
            <a:extLst>
              <a:ext uri="{FF2B5EF4-FFF2-40B4-BE49-F238E27FC236}">
                <a16:creationId xmlns:a16="http://schemas.microsoft.com/office/drawing/2014/main" id="{D2E94297-C8A2-D152-1BB7-6EEAAF0D83D2}"/>
              </a:ext>
            </a:extLst>
          </p:cNvPr>
          <p:cNvSpPr>
            <a:spLocks noGrp="1"/>
          </p:cNvSpPr>
          <p:nvPr>
            <p:ph type="sldNum" sz="quarter" idx="12"/>
          </p:nvPr>
        </p:nvSpPr>
        <p:spPr/>
        <p:txBody>
          <a:bodyPr/>
          <a:lstStyle/>
          <a:p>
            <a:fld id="{2FEB81B2-2AA1-4AF4-A66A-0751F51A3799}" type="slidenum">
              <a:rPr lang="en-US" smtClean="0"/>
              <a:t>48</a:t>
            </a:fld>
            <a:endParaRPr lang="en-US"/>
          </a:p>
        </p:txBody>
      </p:sp>
      <p:pic>
        <p:nvPicPr>
          <p:cNvPr id="3" name="Picture 2">
            <a:extLst>
              <a:ext uri="{FF2B5EF4-FFF2-40B4-BE49-F238E27FC236}">
                <a16:creationId xmlns:a16="http://schemas.microsoft.com/office/drawing/2014/main" id="{D279BB11-06E5-7367-3169-FDC5825D7C73}"/>
              </a:ext>
            </a:extLst>
          </p:cNvPr>
          <p:cNvPicPr>
            <a:picLocks noChangeAspect="1"/>
          </p:cNvPicPr>
          <p:nvPr/>
        </p:nvPicPr>
        <p:blipFill>
          <a:blip r:embed="rId2"/>
          <a:stretch>
            <a:fillRect/>
          </a:stretch>
        </p:blipFill>
        <p:spPr>
          <a:xfrm>
            <a:off x="755992" y="2746117"/>
            <a:ext cx="6182855" cy="1365765"/>
          </a:xfrm>
          <a:prstGeom prst="rect">
            <a:avLst/>
          </a:prstGeom>
        </p:spPr>
      </p:pic>
    </p:spTree>
    <p:extLst>
      <p:ext uri="{BB962C8B-B14F-4D97-AF65-F5344CB8AC3E}">
        <p14:creationId xmlns:p14="http://schemas.microsoft.com/office/powerpoint/2010/main" val="41663567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dirty="0"/>
              <a:t>When to…</a:t>
            </a:r>
          </a:p>
        </p:txBody>
      </p:sp>
      <p:sp>
        <p:nvSpPr>
          <p:cNvPr id="3" name="Content Placeholder 2">
            <a:extLst>
              <a:ext uri="{FF2B5EF4-FFF2-40B4-BE49-F238E27FC236}">
                <a16:creationId xmlns:a16="http://schemas.microsoft.com/office/drawing/2014/main" id="{FC0EDC79-8CBA-731F-9298-1311DD472CF4}"/>
              </a:ext>
            </a:extLst>
          </p:cNvPr>
          <p:cNvSpPr>
            <a:spLocks noGrp="1"/>
          </p:cNvSpPr>
          <p:nvPr>
            <p:ph idx="1"/>
          </p:nvPr>
        </p:nvSpPr>
        <p:spPr/>
        <p:txBody>
          <a:bodyPr/>
          <a:lstStyle/>
          <a:p>
            <a:r>
              <a:rPr lang="en-GB" dirty="0">
                <a:solidFill>
                  <a:schemeClr val="tx1"/>
                </a:solidFill>
              </a:rPr>
              <a:t>C</a:t>
            </a:r>
            <a:r>
              <a:rPr lang="en-NO" dirty="0">
                <a:solidFill>
                  <a:schemeClr val="tx1"/>
                </a:solidFill>
              </a:rPr>
              <a:t>reate new </a:t>
            </a:r>
            <a:r>
              <a:rPr lang="en-NO" b="1" dirty="0">
                <a:solidFill>
                  <a:schemeClr val="tx1"/>
                </a:solidFill>
              </a:rPr>
              <a:t>version</a:t>
            </a:r>
            <a:r>
              <a:rPr lang="en-NO" dirty="0">
                <a:solidFill>
                  <a:schemeClr val="tx1"/>
                </a:solidFill>
              </a:rPr>
              <a:t> of a record</a:t>
            </a:r>
          </a:p>
          <a:p>
            <a:r>
              <a:rPr lang="en-GB" dirty="0">
                <a:solidFill>
                  <a:schemeClr val="tx1"/>
                </a:solidFill>
              </a:rPr>
              <a:t>v</a:t>
            </a:r>
            <a:r>
              <a:rPr lang="en-NO" dirty="0">
                <a:solidFill>
                  <a:schemeClr val="tx1"/>
                </a:solidFill>
              </a:rPr>
              <a:t>s</a:t>
            </a:r>
          </a:p>
          <a:p>
            <a:r>
              <a:rPr lang="en-NO" dirty="0">
                <a:solidFill>
                  <a:schemeClr val="tx1"/>
                </a:solidFill>
              </a:rPr>
              <a:t>Create new </a:t>
            </a:r>
            <a:r>
              <a:rPr lang="en-NO" b="1" dirty="0">
                <a:solidFill>
                  <a:schemeClr val="tx1"/>
                </a:solidFill>
              </a:rPr>
              <a:t>instance</a:t>
            </a:r>
            <a:r>
              <a:rPr lang="en-NO" dirty="0">
                <a:solidFill>
                  <a:schemeClr val="tx1"/>
                </a:solidFill>
              </a:rPr>
              <a:t> of a record</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49</a:t>
            </a:fld>
            <a:endParaRPr lang="en-US"/>
          </a:p>
        </p:txBody>
      </p:sp>
      <p:sp>
        <p:nvSpPr>
          <p:cNvPr id="5" name="TextBox 4">
            <a:extLst>
              <a:ext uri="{FF2B5EF4-FFF2-40B4-BE49-F238E27FC236}">
                <a16:creationId xmlns:a16="http://schemas.microsoft.com/office/drawing/2014/main" id="{796D8AC5-5680-980A-140B-97996588EA9E}"/>
              </a:ext>
            </a:extLst>
          </p:cNvPr>
          <p:cNvSpPr txBox="1"/>
          <p:nvPr/>
        </p:nvSpPr>
        <p:spPr>
          <a:xfrm>
            <a:off x="9733817" y="5896770"/>
            <a:ext cx="1848583" cy="307777"/>
          </a:xfrm>
          <a:prstGeom prst="rect">
            <a:avLst/>
          </a:prstGeom>
          <a:noFill/>
        </p:spPr>
        <p:txBody>
          <a:bodyPr wrap="none" rtlCol="0">
            <a:spAutoFit/>
          </a:bodyPr>
          <a:lstStyle/>
          <a:p>
            <a:r>
              <a:rPr lang="en-GB" sz="1400" dirty="0">
                <a:hlinkClick r:id="rId2"/>
              </a:rPr>
              <a:t>OSDU Data Concept</a:t>
            </a:r>
            <a:endParaRPr lang="en-NO" sz="1400" dirty="0"/>
          </a:p>
        </p:txBody>
      </p:sp>
    </p:spTree>
    <p:extLst>
      <p:ext uri="{BB962C8B-B14F-4D97-AF65-F5344CB8AC3E}">
        <p14:creationId xmlns:p14="http://schemas.microsoft.com/office/powerpoint/2010/main" val="421518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CFAC6E-AE85-48C4-8432-4574C47BE870}"/>
              </a:ext>
            </a:extLst>
          </p:cNvPr>
          <p:cNvSpPr>
            <a:spLocks noGrp="1"/>
          </p:cNvSpPr>
          <p:nvPr>
            <p:ph type="title"/>
          </p:nvPr>
        </p:nvSpPr>
        <p:spPr/>
        <p:txBody>
          <a:bodyPr/>
          <a:lstStyle/>
          <a:p>
            <a:r>
              <a:rPr lang="en-US"/>
              <a:t>OSDU Data Platform Software Components</a:t>
            </a:r>
          </a:p>
        </p:txBody>
      </p:sp>
      <p:pic>
        <p:nvPicPr>
          <p:cNvPr id="5" name="Content Placeholder 4" descr="Graphical user interface, application, website&#10;&#10;Description automatically generated">
            <a:extLst>
              <a:ext uri="{FF2B5EF4-FFF2-40B4-BE49-F238E27FC236}">
                <a16:creationId xmlns:a16="http://schemas.microsoft.com/office/drawing/2014/main" id="{8D0B23D8-4EA5-42AD-9E46-E698F7317D7E}"/>
              </a:ext>
            </a:extLst>
          </p:cNvPr>
          <p:cNvPicPr>
            <a:picLocks noGrp="1"/>
          </p:cNvPicPr>
          <p:nvPr>
            <p:ph idx="1"/>
          </p:nvPr>
        </p:nvPicPr>
        <p:blipFill>
          <a:blip r:embed="rId2"/>
          <a:stretch>
            <a:fillRect/>
          </a:stretch>
        </p:blipFill>
        <p:spPr>
          <a:xfrm>
            <a:off x="1681404" y="1600200"/>
            <a:ext cx="8829191" cy="4525963"/>
          </a:xfrm>
          <a:prstGeom prst="rect">
            <a:avLst/>
          </a:prstGeom>
        </p:spPr>
      </p:pic>
    </p:spTree>
    <p:extLst>
      <p:ext uri="{BB962C8B-B14F-4D97-AF65-F5344CB8AC3E}">
        <p14:creationId xmlns:p14="http://schemas.microsoft.com/office/powerpoint/2010/main" val="14447237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What about tracing lineage?</a:t>
            </a:r>
            <a:endParaRPr lang="en-GB" b="0" dirty="0"/>
          </a:p>
        </p:txBody>
      </p:sp>
    </p:spTree>
    <p:extLst>
      <p:ext uri="{BB962C8B-B14F-4D97-AF65-F5344CB8AC3E}">
        <p14:creationId xmlns:p14="http://schemas.microsoft.com/office/powerpoint/2010/main" val="162583603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dirty="0"/>
              <a:t>Lineage</a:t>
            </a:r>
          </a:p>
        </p:txBody>
      </p:sp>
      <p:sp>
        <p:nvSpPr>
          <p:cNvPr id="3" name="Content Placeholder 2">
            <a:extLst>
              <a:ext uri="{FF2B5EF4-FFF2-40B4-BE49-F238E27FC236}">
                <a16:creationId xmlns:a16="http://schemas.microsoft.com/office/drawing/2014/main" id="{FC0EDC79-8CBA-731F-9298-1311DD472CF4}"/>
              </a:ext>
            </a:extLst>
          </p:cNvPr>
          <p:cNvSpPr>
            <a:spLocks noGrp="1"/>
          </p:cNvSpPr>
          <p:nvPr>
            <p:ph idx="1"/>
          </p:nvPr>
        </p:nvSpPr>
        <p:spPr/>
        <p:txBody>
          <a:bodyPr/>
          <a:lstStyle/>
          <a:p>
            <a:r>
              <a:rPr lang="en-NO" dirty="0">
                <a:solidFill>
                  <a:schemeClr val="tx1"/>
                </a:solidFill>
              </a:rPr>
              <a:t>Ancestry</a:t>
            </a:r>
          </a:p>
          <a:p>
            <a:r>
              <a:rPr lang="en-NO" dirty="0">
                <a:solidFill>
                  <a:schemeClr val="tx1"/>
                </a:solidFill>
              </a:rPr>
              <a:t>Lineage assertion</a:t>
            </a:r>
          </a:p>
          <a:p>
            <a:r>
              <a:rPr lang="en-NO" dirty="0">
                <a:solidFill>
                  <a:schemeClr val="tx1"/>
                </a:solidFill>
              </a:rPr>
              <a:t>Source</a:t>
            </a:r>
          </a:p>
          <a:p>
            <a:r>
              <a:rPr lang="en-NO" dirty="0">
                <a:solidFill>
                  <a:schemeClr val="tx1"/>
                </a:solidFill>
              </a:rPr>
              <a:t>Dataset</a:t>
            </a:r>
          </a:p>
          <a:p>
            <a:r>
              <a:rPr lang="en-NO" dirty="0">
                <a:solidFill>
                  <a:schemeClr val="tx1"/>
                </a:solidFill>
              </a:rPr>
              <a:t>Activity-model</a:t>
            </a:r>
          </a:p>
          <a:p>
            <a:r>
              <a:rPr lang="en-NO" dirty="0">
                <a:solidFill>
                  <a:schemeClr val="tx1"/>
                </a:solidFill>
              </a:rPr>
              <a:t>Versioning</a:t>
            </a:r>
          </a:p>
          <a:p>
            <a:endParaRPr lang="en-NO" dirty="0">
              <a:solidFill>
                <a:schemeClr val="tx1"/>
              </a:solidFill>
            </a:endParaRP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51</a:t>
            </a:fld>
            <a:endParaRPr lang="en-US"/>
          </a:p>
        </p:txBody>
      </p:sp>
      <p:sp>
        <p:nvSpPr>
          <p:cNvPr id="5" name="TextBox 4">
            <a:extLst>
              <a:ext uri="{FF2B5EF4-FFF2-40B4-BE49-F238E27FC236}">
                <a16:creationId xmlns:a16="http://schemas.microsoft.com/office/drawing/2014/main" id="{796D8AC5-5680-980A-140B-97996588EA9E}"/>
              </a:ext>
            </a:extLst>
          </p:cNvPr>
          <p:cNvSpPr txBox="1"/>
          <p:nvPr/>
        </p:nvSpPr>
        <p:spPr>
          <a:xfrm>
            <a:off x="9733817" y="5896770"/>
            <a:ext cx="1848583" cy="307777"/>
          </a:xfrm>
          <a:prstGeom prst="rect">
            <a:avLst/>
          </a:prstGeom>
          <a:noFill/>
        </p:spPr>
        <p:txBody>
          <a:bodyPr wrap="none" rtlCol="0">
            <a:spAutoFit/>
          </a:bodyPr>
          <a:lstStyle/>
          <a:p>
            <a:r>
              <a:rPr lang="en-GB" sz="1400" dirty="0">
                <a:hlinkClick r:id="rId2"/>
              </a:rPr>
              <a:t>OSDU Data Concept</a:t>
            </a:r>
            <a:endParaRPr lang="en-NO" sz="1400" dirty="0"/>
          </a:p>
        </p:txBody>
      </p:sp>
    </p:spTree>
    <p:extLst>
      <p:ext uri="{BB962C8B-B14F-4D97-AF65-F5344CB8AC3E}">
        <p14:creationId xmlns:p14="http://schemas.microsoft.com/office/powerpoint/2010/main" val="42235784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How can I find my data?</a:t>
            </a:r>
            <a:endParaRPr lang="en-GB" b="0" dirty="0"/>
          </a:p>
        </p:txBody>
      </p:sp>
    </p:spTree>
    <p:extLst>
      <p:ext uri="{BB962C8B-B14F-4D97-AF65-F5344CB8AC3E}">
        <p14:creationId xmlns:p14="http://schemas.microsoft.com/office/powerpoint/2010/main" val="207782972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dirty="0"/>
              <a:t>Indexer and search</a:t>
            </a:r>
          </a:p>
        </p:txBody>
      </p:sp>
      <p:sp>
        <p:nvSpPr>
          <p:cNvPr id="3" name="Content Placeholder 2">
            <a:extLst>
              <a:ext uri="{FF2B5EF4-FFF2-40B4-BE49-F238E27FC236}">
                <a16:creationId xmlns:a16="http://schemas.microsoft.com/office/drawing/2014/main" id="{FC0EDC79-8CBA-731F-9298-1311DD472CF4}"/>
              </a:ext>
            </a:extLst>
          </p:cNvPr>
          <p:cNvSpPr>
            <a:spLocks noGrp="1"/>
          </p:cNvSpPr>
          <p:nvPr>
            <p:ph idx="1"/>
          </p:nvPr>
        </p:nvSpPr>
        <p:spPr/>
        <p:txBody>
          <a:bodyPr/>
          <a:lstStyle/>
          <a:p>
            <a:r>
              <a:rPr lang="en-NO" dirty="0">
                <a:solidFill>
                  <a:schemeClr val="tx1"/>
                </a:solidFill>
              </a:rPr>
              <a:t>Elasticsearch</a:t>
            </a:r>
          </a:p>
          <a:p>
            <a:r>
              <a:rPr lang="en-NO" dirty="0">
                <a:solidFill>
                  <a:schemeClr val="tx1"/>
                </a:solidFill>
              </a:rPr>
              <a:t>Indexer-hints</a:t>
            </a:r>
          </a:p>
          <a:p>
            <a:r>
              <a:rPr lang="en-NO" dirty="0">
                <a:solidFill>
                  <a:schemeClr val="tx1"/>
                </a:solidFill>
              </a:rPr>
              <a:t>Extension properties</a:t>
            </a:r>
          </a:p>
          <a:p>
            <a:r>
              <a:rPr lang="en-NO" dirty="0">
                <a:solidFill>
                  <a:schemeClr val="tx1"/>
                </a:solidFill>
              </a:rPr>
              <a:t>(to-be) Custom indexing</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53</a:t>
            </a:fld>
            <a:endParaRPr lang="en-US"/>
          </a:p>
        </p:txBody>
      </p:sp>
    </p:spTree>
    <p:extLst>
      <p:ext uri="{BB962C8B-B14F-4D97-AF65-F5344CB8AC3E}">
        <p14:creationId xmlns:p14="http://schemas.microsoft.com/office/powerpoint/2010/main" val="32677447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We got the tools, how do we ingest?</a:t>
            </a:r>
            <a:endParaRPr lang="en-GB" b="0" dirty="0"/>
          </a:p>
        </p:txBody>
      </p:sp>
    </p:spTree>
    <p:extLst>
      <p:ext uri="{BB962C8B-B14F-4D97-AF65-F5344CB8AC3E}">
        <p14:creationId xmlns:p14="http://schemas.microsoft.com/office/powerpoint/2010/main" val="134503755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EC258-327D-16D8-E27D-351243555B93}"/>
              </a:ext>
            </a:extLst>
          </p:cNvPr>
          <p:cNvSpPr>
            <a:spLocks noGrp="1"/>
          </p:cNvSpPr>
          <p:nvPr>
            <p:ph type="title"/>
          </p:nvPr>
        </p:nvSpPr>
        <p:spPr/>
        <p:txBody>
          <a:bodyPr/>
          <a:lstStyle/>
          <a:p>
            <a:r>
              <a:rPr lang="en-NO" dirty="0"/>
              <a:t>Write data records</a:t>
            </a:r>
          </a:p>
        </p:txBody>
      </p:sp>
      <p:sp>
        <p:nvSpPr>
          <p:cNvPr id="3" name="Content Placeholder 2">
            <a:extLst>
              <a:ext uri="{FF2B5EF4-FFF2-40B4-BE49-F238E27FC236}">
                <a16:creationId xmlns:a16="http://schemas.microsoft.com/office/drawing/2014/main" id="{FC0EDC79-8CBA-731F-9298-1311DD472CF4}"/>
              </a:ext>
            </a:extLst>
          </p:cNvPr>
          <p:cNvSpPr>
            <a:spLocks noGrp="1"/>
          </p:cNvSpPr>
          <p:nvPr>
            <p:ph idx="1"/>
          </p:nvPr>
        </p:nvSpPr>
        <p:spPr/>
        <p:txBody>
          <a:bodyPr/>
          <a:lstStyle/>
          <a:p>
            <a:r>
              <a:rPr lang="en-NO" dirty="0">
                <a:solidFill>
                  <a:schemeClr val="tx1"/>
                </a:solidFill>
              </a:rPr>
              <a:t>File</a:t>
            </a:r>
          </a:p>
          <a:p>
            <a:r>
              <a:rPr lang="en-NO" dirty="0">
                <a:solidFill>
                  <a:schemeClr val="tx1"/>
                </a:solidFill>
              </a:rPr>
              <a:t>Workflow</a:t>
            </a:r>
          </a:p>
          <a:p>
            <a:r>
              <a:rPr lang="en-NO" dirty="0">
                <a:solidFill>
                  <a:schemeClr val="tx1"/>
                </a:solidFill>
              </a:rPr>
              <a:t>Storage</a:t>
            </a:r>
          </a:p>
          <a:p>
            <a:r>
              <a:rPr lang="en-NO" dirty="0">
                <a:solidFill>
                  <a:schemeClr val="tx1"/>
                </a:solidFill>
              </a:rPr>
              <a:t>DDMS</a:t>
            </a:r>
          </a:p>
        </p:txBody>
      </p:sp>
      <p:sp>
        <p:nvSpPr>
          <p:cNvPr id="4" name="Slide Number Placeholder 3">
            <a:extLst>
              <a:ext uri="{FF2B5EF4-FFF2-40B4-BE49-F238E27FC236}">
                <a16:creationId xmlns:a16="http://schemas.microsoft.com/office/drawing/2014/main" id="{9035D7C0-AEF4-5A4E-5061-C59E04144341}"/>
              </a:ext>
            </a:extLst>
          </p:cNvPr>
          <p:cNvSpPr>
            <a:spLocks noGrp="1"/>
          </p:cNvSpPr>
          <p:nvPr>
            <p:ph type="sldNum" sz="quarter" idx="12"/>
          </p:nvPr>
        </p:nvSpPr>
        <p:spPr/>
        <p:txBody>
          <a:bodyPr/>
          <a:lstStyle/>
          <a:p>
            <a:fld id="{2FEB81B2-2AA1-4AF4-A66A-0751F51A3799}" type="slidenum">
              <a:rPr lang="en-US" smtClean="0"/>
              <a:t>55</a:t>
            </a:fld>
            <a:endParaRPr lang="en-US"/>
          </a:p>
        </p:txBody>
      </p:sp>
    </p:spTree>
    <p:extLst>
      <p:ext uri="{BB962C8B-B14F-4D97-AF65-F5344CB8AC3E}">
        <p14:creationId xmlns:p14="http://schemas.microsoft.com/office/powerpoint/2010/main" val="35811974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How is it meant to be used?</a:t>
            </a:r>
            <a:endParaRPr lang="en-GB" b="0" dirty="0"/>
          </a:p>
        </p:txBody>
      </p:sp>
    </p:spTree>
    <p:extLst>
      <p:ext uri="{BB962C8B-B14F-4D97-AF65-F5344CB8AC3E}">
        <p14:creationId xmlns:p14="http://schemas.microsoft.com/office/powerpoint/2010/main" val="3672252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318255-8660-D60A-9489-08E19C7010A9}"/>
              </a:ext>
            </a:extLst>
          </p:cNvPr>
          <p:cNvPicPr>
            <a:picLocks noChangeAspect="1"/>
          </p:cNvPicPr>
          <p:nvPr/>
        </p:nvPicPr>
        <p:blipFill>
          <a:blip r:embed="rId2"/>
          <a:stretch>
            <a:fillRect/>
          </a:stretch>
        </p:blipFill>
        <p:spPr>
          <a:xfrm>
            <a:off x="2088213" y="68263"/>
            <a:ext cx="8015573" cy="6111875"/>
          </a:xfrm>
          <a:prstGeom prst="rect">
            <a:avLst/>
          </a:prstGeom>
          <a:noFill/>
        </p:spPr>
      </p:pic>
      <p:sp>
        <p:nvSpPr>
          <p:cNvPr id="4" name="Slide Number Placeholder 3" hidden="1">
            <a:extLst>
              <a:ext uri="{FF2B5EF4-FFF2-40B4-BE49-F238E27FC236}">
                <a16:creationId xmlns:a16="http://schemas.microsoft.com/office/drawing/2014/main" id="{C2DE4474-0A1F-22E9-C207-524629FE4DDE}"/>
              </a:ext>
            </a:extLst>
          </p:cNvPr>
          <p:cNvSpPr>
            <a:spLocks noGrp="1"/>
          </p:cNvSpPr>
          <p:nvPr>
            <p:ph type="sldNum" sz="quarter" idx="4294967295"/>
          </p:nvPr>
        </p:nvSpPr>
        <p:spPr>
          <a:xfrm>
            <a:off x="9239733" y="6204547"/>
            <a:ext cx="2844800" cy="365125"/>
          </a:xfrm>
        </p:spPr>
        <p:txBody>
          <a:bodyPr/>
          <a:lstStyle/>
          <a:p>
            <a:pPr>
              <a:spcAft>
                <a:spcPts val="600"/>
              </a:spcAft>
            </a:pPr>
            <a:fld id="{2FEB81B2-2AA1-4AF4-A66A-0751F51A3799}" type="slidenum">
              <a:rPr lang="en-US" smtClean="0"/>
              <a:pPr>
                <a:spcAft>
                  <a:spcPts val="600"/>
                </a:spcAft>
              </a:pPr>
              <a:t>57</a:t>
            </a:fld>
            <a:endParaRPr lang="en-US"/>
          </a:p>
        </p:txBody>
      </p:sp>
    </p:spTree>
    <p:extLst>
      <p:ext uri="{BB962C8B-B14F-4D97-AF65-F5344CB8AC3E}">
        <p14:creationId xmlns:p14="http://schemas.microsoft.com/office/powerpoint/2010/main" val="146868768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1753A-B102-97D0-5BB3-D88449868EBB}"/>
              </a:ext>
            </a:extLst>
          </p:cNvPr>
          <p:cNvSpPr>
            <a:spLocks noGrp="1"/>
          </p:cNvSpPr>
          <p:nvPr>
            <p:ph type="title"/>
          </p:nvPr>
        </p:nvSpPr>
        <p:spPr/>
        <p:txBody>
          <a:bodyPr/>
          <a:lstStyle/>
          <a:p>
            <a:r>
              <a:rPr lang="en-NO"/>
              <a:t>Rule of thumb for everything related to…</a:t>
            </a:r>
            <a:endParaRPr lang="en-NO" dirty="0"/>
          </a:p>
        </p:txBody>
      </p:sp>
      <p:pic>
        <p:nvPicPr>
          <p:cNvPr id="1026" name="Picture 2" descr="Operators – The Open Group OSDU™ Forum">
            <a:extLst>
              <a:ext uri="{FF2B5EF4-FFF2-40B4-BE49-F238E27FC236}">
                <a16:creationId xmlns:a16="http://schemas.microsoft.com/office/drawing/2014/main" id="{D3A13536-DFFA-7434-ECE9-34E2EDD2DACB}"/>
              </a:ext>
            </a:extLst>
          </p:cNvPr>
          <p:cNvPicPr>
            <a:picLocks noChangeAspect="1" noChangeArrowheads="1"/>
          </p:cNvPicPr>
          <p:nvPr/>
        </p:nvPicPr>
        <p:blipFill rotWithShape="1">
          <a:blip r:embed="rId2">
            <a:duotone>
              <a:schemeClr val="accent2">
                <a:shade val="45000"/>
                <a:satMod val="135000"/>
              </a:schemeClr>
              <a:prstClr val="white"/>
            </a:duotone>
            <a:extLst>
              <a:ext uri="{BEBA8EAE-BF5A-486C-A8C5-ECC9F3942E4B}">
                <a14:imgProps xmlns:a14="http://schemas.microsoft.com/office/drawing/2010/main">
                  <a14:imgLayer r:embed="rId3">
                    <a14:imgEffect>
                      <a14:colorTemperature colorTemp="1500"/>
                    </a14:imgEffect>
                    <a14:imgEffect>
                      <a14:saturation sat="0"/>
                    </a14:imgEffect>
                    <a14:imgEffect>
                      <a14:brightnessContrast bright="-100000" contrast="4000"/>
                    </a14:imgEffect>
                  </a14:imgLayer>
                </a14:imgProps>
              </a:ext>
              <a:ext uri="{28A0092B-C50C-407E-A947-70E740481C1C}">
                <a14:useLocalDpi xmlns:a14="http://schemas.microsoft.com/office/drawing/2010/main" val="0"/>
              </a:ext>
            </a:extLst>
          </a:blip>
          <a:srcRect l="-1" r="33"/>
          <a:stretch/>
        </p:blipFill>
        <p:spPr bwMode="auto">
          <a:xfrm>
            <a:off x="2046000" y="2141620"/>
            <a:ext cx="8100000" cy="3200400"/>
          </a:xfrm>
          <a:prstGeom prst="rect">
            <a:avLst/>
          </a:prstGeom>
          <a:noFill/>
        </p:spPr>
      </p:pic>
      <p:sp>
        <p:nvSpPr>
          <p:cNvPr id="5" name="TextBox 4">
            <a:extLst>
              <a:ext uri="{FF2B5EF4-FFF2-40B4-BE49-F238E27FC236}">
                <a16:creationId xmlns:a16="http://schemas.microsoft.com/office/drawing/2014/main" id="{86AEB5D4-15A2-9D28-71D4-861132C435A5}"/>
              </a:ext>
            </a:extLst>
          </p:cNvPr>
          <p:cNvSpPr txBox="1"/>
          <p:nvPr/>
        </p:nvSpPr>
        <p:spPr>
          <a:xfrm rot="19826318">
            <a:off x="3692937" y="1925939"/>
            <a:ext cx="4806124" cy="3631763"/>
          </a:xfrm>
          <a:prstGeom prst="rect">
            <a:avLst/>
          </a:prstGeom>
          <a:noFill/>
        </p:spPr>
        <p:txBody>
          <a:bodyPr wrap="none" rtlCol="0">
            <a:spAutoFit/>
          </a:bodyPr>
          <a:lstStyle/>
          <a:p>
            <a:r>
              <a:rPr lang="en-NO" sz="11500" dirty="0">
                <a:ln w="19050">
                  <a:solidFill>
                    <a:schemeClr val="tx1"/>
                  </a:solidFill>
                </a:ln>
                <a:solidFill>
                  <a:srgbClr val="FF0000"/>
                </a:solidFill>
                <a:latin typeface="Stencil" pitchFamily="82" charset="77"/>
              </a:rPr>
              <a:t>DON’T </a:t>
            </a:r>
          </a:p>
          <a:p>
            <a:r>
              <a:rPr lang="en-NO" sz="11500" dirty="0">
                <a:ln w="19050">
                  <a:solidFill>
                    <a:schemeClr val="tx1"/>
                  </a:solidFill>
                </a:ln>
                <a:solidFill>
                  <a:srgbClr val="FF0000"/>
                </a:solidFill>
                <a:latin typeface="Stencil" pitchFamily="82" charset="77"/>
              </a:rPr>
              <a:t>PANIC</a:t>
            </a:r>
          </a:p>
        </p:txBody>
      </p:sp>
    </p:spTree>
    <p:extLst>
      <p:ext uri="{BB962C8B-B14F-4D97-AF65-F5344CB8AC3E}">
        <p14:creationId xmlns:p14="http://schemas.microsoft.com/office/powerpoint/2010/main" val="2682695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a:t>Questions?</a:t>
            </a:r>
            <a:endParaRPr lang="en-GB" b="0" dirty="0"/>
          </a:p>
        </p:txBody>
      </p:sp>
    </p:spTree>
    <p:extLst>
      <p:ext uri="{BB962C8B-B14F-4D97-AF65-F5344CB8AC3E}">
        <p14:creationId xmlns:p14="http://schemas.microsoft.com/office/powerpoint/2010/main" val="973552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10779-AE06-92A3-2BCC-BA0DDAFB4696}"/>
              </a:ext>
            </a:extLst>
          </p:cNvPr>
          <p:cNvSpPr>
            <a:spLocks noGrp="1"/>
          </p:cNvSpPr>
          <p:nvPr>
            <p:ph type="title"/>
          </p:nvPr>
        </p:nvSpPr>
        <p:spPr/>
        <p:txBody>
          <a:bodyPr/>
          <a:lstStyle/>
          <a:p>
            <a:r>
              <a:rPr lang="en-NO" dirty="0"/>
              <a:t>The code…</a:t>
            </a:r>
          </a:p>
        </p:txBody>
      </p:sp>
      <p:pic>
        <p:nvPicPr>
          <p:cNvPr id="5" name="Content Placeholder 4">
            <a:extLst>
              <a:ext uri="{FF2B5EF4-FFF2-40B4-BE49-F238E27FC236}">
                <a16:creationId xmlns:a16="http://schemas.microsoft.com/office/drawing/2014/main" id="{2112E7DF-DC71-F800-C4B1-0FED917E8199}"/>
              </a:ext>
            </a:extLst>
          </p:cNvPr>
          <p:cNvPicPr>
            <a:picLocks noGrp="1" noChangeAspect="1"/>
          </p:cNvPicPr>
          <p:nvPr>
            <p:ph idx="1"/>
          </p:nvPr>
        </p:nvPicPr>
        <p:blipFill>
          <a:blip r:embed="rId2"/>
          <a:stretch>
            <a:fillRect/>
          </a:stretch>
        </p:blipFill>
        <p:spPr>
          <a:xfrm>
            <a:off x="2654772" y="1600200"/>
            <a:ext cx="6882456" cy="4525963"/>
          </a:xfrm>
          <a:prstGeom prst="rect">
            <a:avLst/>
          </a:prstGeom>
        </p:spPr>
      </p:pic>
      <p:sp>
        <p:nvSpPr>
          <p:cNvPr id="4" name="Slide Number Placeholder 3">
            <a:extLst>
              <a:ext uri="{FF2B5EF4-FFF2-40B4-BE49-F238E27FC236}">
                <a16:creationId xmlns:a16="http://schemas.microsoft.com/office/drawing/2014/main" id="{FE9BC076-7B8E-11D6-3D68-FB1B8CCD571B}"/>
              </a:ext>
            </a:extLst>
          </p:cNvPr>
          <p:cNvSpPr>
            <a:spLocks noGrp="1"/>
          </p:cNvSpPr>
          <p:nvPr>
            <p:ph type="sldNum" sz="quarter" idx="12"/>
          </p:nvPr>
        </p:nvSpPr>
        <p:spPr/>
        <p:txBody>
          <a:bodyPr/>
          <a:lstStyle/>
          <a:p>
            <a:fld id="{2FEB81B2-2AA1-4AF4-A66A-0751F51A3799}" type="slidenum">
              <a:rPr lang="en-US" smtClean="0"/>
              <a:t>6</a:t>
            </a:fld>
            <a:endParaRPr lang="en-US"/>
          </a:p>
        </p:txBody>
      </p:sp>
      <p:sp>
        <p:nvSpPr>
          <p:cNvPr id="6" name="TextBox 5">
            <a:extLst>
              <a:ext uri="{FF2B5EF4-FFF2-40B4-BE49-F238E27FC236}">
                <a16:creationId xmlns:a16="http://schemas.microsoft.com/office/drawing/2014/main" id="{5DCCB547-36FC-7DFF-C38C-E849ABB031AC}"/>
              </a:ext>
            </a:extLst>
          </p:cNvPr>
          <p:cNvSpPr txBox="1"/>
          <p:nvPr/>
        </p:nvSpPr>
        <p:spPr>
          <a:xfrm>
            <a:off x="10662133" y="5756831"/>
            <a:ext cx="1329210" cy="307777"/>
          </a:xfrm>
          <a:prstGeom prst="rect">
            <a:avLst/>
          </a:prstGeom>
          <a:noFill/>
        </p:spPr>
        <p:txBody>
          <a:bodyPr wrap="none" rtlCol="0">
            <a:spAutoFit/>
          </a:bodyPr>
          <a:lstStyle/>
          <a:p>
            <a:r>
              <a:rPr lang="en-GB" sz="1400" dirty="0">
                <a:hlinkClick r:id="rId3"/>
              </a:rPr>
              <a:t>Platform Code</a:t>
            </a:r>
            <a:endParaRPr lang="en-NO" sz="1400" dirty="0"/>
          </a:p>
        </p:txBody>
      </p:sp>
    </p:spTree>
    <p:extLst>
      <p:ext uri="{BB962C8B-B14F-4D97-AF65-F5344CB8AC3E}">
        <p14:creationId xmlns:p14="http://schemas.microsoft.com/office/powerpoint/2010/main" val="25891634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69FED-AFF1-09B9-0719-7B54C191438D}"/>
              </a:ext>
            </a:extLst>
          </p:cNvPr>
          <p:cNvSpPr>
            <a:spLocks noGrp="1"/>
          </p:cNvSpPr>
          <p:nvPr>
            <p:ph type="title"/>
          </p:nvPr>
        </p:nvSpPr>
        <p:spPr/>
        <p:txBody>
          <a:bodyPr/>
          <a:lstStyle/>
          <a:p>
            <a:r>
              <a:rPr lang="en-NO" dirty="0"/>
              <a:t>Demo</a:t>
            </a:r>
          </a:p>
        </p:txBody>
      </p:sp>
      <p:sp>
        <p:nvSpPr>
          <p:cNvPr id="3" name="Content Placeholder 2">
            <a:extLst>
              <a:ext uri="{FF2B5EF4-FFF2-40B4-BE49-F238E27FC236}">
                <a16:creationId xmlns:a16="http://schemas.microsoft.com/office/drawing/2014/main" id="{2343BD2C-A180-F628-4401-9ACB08F1D6B2}"/>
              </a:ext>
            </a:extLst>
          </p:cNvPr>
          <p:cNvSpPr>
            <a:spLocks noGrp="1"/>
          </p:cNvSpPr>
          <p:nvPr>
            <p:ph idx="1"/>
          </p:nvPr>
        </p:nvSpPr>
        <p:spPr/>
        <p:txBody>
          <a:bodyPr/>
          <a:lstStyle/>
          <a:p>
            <a:r>
              <a:rPr lang="en-NO" dirty="0">
                <a:solidFill>
                  <a:schemeClr val="tx1"/>
                </a:solidFill>
              </a:rPr>
              <a:t>Where is the code?</a:t>
            </a:r>
          </a:p>
          <a:p>
            <a:r>
              <a:rPr lang="en-NO" dirty="0">
                <a:solidFill>
                  <a:schemeClr val="tx1"/>
                </a:solidFill>
              </a:rPr>
              <a:t>Milestone-concept</a:t>
            </a:r>
          </a:p>
        </p:txBody>
      </p:sp>
      <p:sp>
        <p:nvSpPr>
          <p:cNvPr id="4" name="Slide Number Placeholder 3">
            <a:extLst>
              <a:ext uri="{FF2B5EF4-FFF2-40B4-BE49-F238E27FC236}">
                <a16:creationId xmlns:a16="http://schemas.microsoft.com/office/drawing/2014/main" id="{3193D9FD-DA6E-05F7-95FA-7D539A9F3F8F}"/>
              </a:ext>
            </a:extLst>
          </p:cNvPr>
          <p:cNvSpPr>
            <a:spLocks noGrp="1"/>
          </p:cNvSpPr>
          <p:nvPr>
            <p:ph type="sldNum" sz="quarter" idx="12"/>
          </p:nvPr>
        </p:nvSpPr>
        <p:spPr/>
        <p:txBody>
          <a:bodyPr/>
          <a:lstStyle/>
          <a:p>
            <a:fld id="{2FEB81B2-2AA1-4AF4-A66A-0751F51A3799}" type="slidenum">
              <a:rPr lang="en-US" smtClean="0"/>
              <a:t>7</a:t>
            </a:fld>
            <a:endParaRPr lang="en-US"/>
          </a:p>
        </p:txBody>
      </p:sp>
      <p:sp>
        <p:nvSpPr>
          <p:cNvPr id="5" name="TextBox 4">
            <a:extLst>
              <a:ext uri="{FF2B5EF4-FFF2-40B4-BE49-F238E27FC236}">
                <a16:creationId xmlns:a16="http://schemas.microsoft.com/office/drawing/2014/main" id="{143B5163-A72D-9054-6F3F-F5C8FF03C021}"/>
              </a:ext>
            </a:extLst>
          </p:cNvPr>
          <p:cNvSpPr txBox="1"/>
          <p:nvPr/>
        </p:nvSpPr>
        <p:spPr>
          <a:xfrm>
            <a:off x="10662133" y="5756831"/>
            <a:ext cx="1329210" cy="307777"/>
          </a:xfrm>
          <a:prstGeom prst="rect">
            <a:avLst/>
          </a:prstGeom>
          <a:noFill/>
        </p:spPr>
        <p:txBody>
          <a:bodyPr wrap="none" rtlCol="0">
            <a:spAutoFit/>
          </a:bodyPr>
          <a:lstStyle/>
          <a:p>
            <a:r>
              <a:rPr lang="en-GB" sz="1400" dirty="0">
                <a:hlinkClick r:id="rId2"/>
              </a:rPr>
              <a:t>Platform Code</a:t>
            </a:r>
            <a:endParaRPr lang="en-NO" sz="1400" dirty="0"/>
          </a:p>
        </p:txBody>
      </p:sp>
    </p:spTree>
    <p:extLst>
      <p:ext uri="{BB962C8B-B14F-4D97-AF65-F5344CB8AC3E}">
        <p14:creationId xmlns:p14="http://schemas.microsoft.com/office/powerpoint/2010/main" val="2144682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AA98-E5EC-72E7-643D-F723CD8DD7A6}"/>
              </a:ext>
            </a:extLst>
          </p:cNvPr>
          <p:cNvSpPr>
            <a:spLocks noGrp="1"/>
          </p:cNvSpPr>
          <p:nvPr>
            <p:ph type="title"/>
          </p:nvPr>
        </p:nvSpPr>
        <p:spPr/>
        <p:txBody>
          <a:bodyPr/>
          <a:lstStyle/>
          <a:p>
            <a:r>
              <a:rPr lang="en-NO" dirty="0"/>
              <a:t>Cloud Agnostic</a:t>
            </a:r>
          </a:p>
        </p:txBody>
      </p:sp>
      <p:sp>
        <p:nvSpPr>
          <p:cNvPr id="4" name="Slide Number Placeholder 3">
            <a:extLst>
              <a:ext uri="{FF2B5EF4-FFF2-40B4-BE49-F238E27FC236}">
                <a16:creationId xmlns:a16="http://schemas.microsoft.com/office/drawing/2014/main" id="{FCDB7F49-A5DC-20ED-E922-9776B57636C9}"/>
              </a:ext>
            </a:extLst>
          </p:cNvPr>
          <p:cNvSpPr>
            <a:spLocks noGrp="1"/>
          </p:cNvSpPr>
          <p:nvPr>
            <p:ph type="sldNum" sz="quarter" idx="12"/>
          </p:nvPr>
        </p:nvSpPr>
        <p:spPr/>
        <p:txBody>
          <a:bodyPr/>
          <a:lstStyle/>
          <a:p>
            <a:fld id="{2FEB81B2-2AA1-4AF4-A66A-0751F51A3799}" type="slidenum">
              <a:rPr lang="en-US" smtClean="0"/>
              <a:t>8</a:t>
            </a:fld>
            <a:endParaRPr lang="en-US"/>
          </a:p>
        </p:txBody>
      </p:sp>
      <p:pic>
        <p:nvPicPr>
          <p:cNvPr id="1026" name="Picture 2" descr="Azure has a new logo, but where do you download it? Here!">
            <a:extLst>
              <a:ext uri="{FF2B5EF4-FFF2-40B4-BE49-F238E27FC236}">
                <a16:creationId xmlns:a16="http://schemas.microsoft.com/office/drawing/2014/main" id="{B9784A43-FFBF-F3BB-861D-82B4095227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858" y="2868703"/>
            <a:ext cx="2007435" cy="20074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2C19FFA-4DA0-E617-E373-81348777DD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2584" y="3334838"/>
            <a:ext cx="2358780" cy="141154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oogle Cloud Logo, symbol, meaning, history, PNG, brand">
            <a:extLst>
              <a:ext uri="{FF2B5EF4-FFF2-40B4-BE49-F238E27FC236}">
                <a16:creationId xmlns:a16="http://schemas.microsoft.com/office/drawing/2014/main" id="{52D478C0-7ABE-5D06-1833-D7C3559605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0760" y="2738946"/>
            <a:ext cx="3568773" cy="200743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842B6B02-14F2-FA20-F7C1-A01B9ACE59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78000" y="2609188"/>
            <a:ext cx="3175000" cy="2266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3022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EB8AA-027B-A72A-EEDB-3678473108CB}"/>
              </a:ext>
            </a:extLst>
          </p:cNvPr>
          <p:cNvSpPr>
            <a:spLocks noGrp="1"/>
          </p:cNvSpPr>
          <p:nvPr>
            <p:ph type="title"/>
          </p:nvPr>
        </p:nvSpPr>
        <p:spPr/>
        <p:txBody>
          <a:bodyPr/>
          <a:lstStyle/>
          <a:p>
            <a:r>
              <a:rPr lang="en-NO" dirty="0"/>
              <a:t>OSDU Behind the scenes</a:t>
            </a:r>
          </a:p>
        </p:txBody>
      </p:sp>
      <p:sp>
        <p:nvSpPr>
          <p:cNvPr id="4" name="Slide Number Placeholder 3">
            <a:extLst>
              <a:ext uri="{FF2B5EF4-FFF2-40B4-BE49-F238E27FC236}">
                <a16:creationId xmlns:a16="http://schemas.microsoft.com/office/drawing/2014/main" id="{D635C1CA-BD6C-21BA-76EC-ACDB76CD953C}"/>
              </a:ext>
            </a:extLst>
          </p:cNvPr>
          <p:cNvSpPr>
            <a:spLocks noGrp="1"/>
          </p:cNvSpPr>
          <p:nvPr>
            <p:ph type="sldNum" sz="quarter" idx="12"/>
          </p:nvPr>
        </p:nvSpPr>
        <p:spPr/>
        <p:txBody>
          <a:bodyPr/>
          <a:lstStyle/>
          <a:p>
            <a:fld id="{2FEB81B2-2AA1-4AF4-A66A-0751F51A3799}" type="slidenum">
              <a:rPr lang="en-US" smtClean="0"/>
              <a:t>9</a:t>
            </a:fld>
            <a:endParaRPr lang="en-US"/>
          </a:p>
        </p:txBody>
      </p:sp>
      <p:pic>
        <p:nvPicPr>
          <p:cNvPr id="3074" name="Picture 2" descr="Architecture">
            <a:extLst>
              <a:ext uri="{FF2B5EF4-FFF2-40B4-BE49-F238E27FC236}">
                <a16:creationId xmlns:a16="http://schemas.microsoft.com/office/drawing/2014/main" id="{234E2F9A-FFA1-8971-1E6C-C70FD2B4FD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8805" y="1143001"/>
            <a:ext cx="6994390" cy="5440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3364373"/>
      </p:ext>
    </p:extLst>
  </p:cSld>
  <p:clrMapOvr>
    <a:masterClrMapping/>
  </p:clrMapOvr>
</p:sld>
</file>

<file path=ppt/theme/theme1.xml><?xml version="1.0" encoding="utf-8"?>
<a:theme xmlns:a="http://schemas.openxmlformats.org/drawingml/2006/main" name="1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External presentations.potx" id="{83822148-8EED-43A0-8411-6959F61A75B5}" vid="{CAD868F6-9B46-4364-AFFE-41CAEBE8C579}"/>
    </a:ext>
  </a:extLst>
</a:theme>
</file>

<file path=ppt/theme/theme2.xml><?xml version="1.0" encoding="utf-8"?>
<a:theme xmlns:a="http://schemas.openxmlformats.org/drawingml/2006/main" name="1_Office Theme">
  <a:themeElements>
    <a:clrScheme name="Custom 2">
      <a:dk1>
        <a:srgbClr val="000000"/>
      </a:dk1>
      <a:lt1>
        <a:srgbClr val="FFFFFF"/>
      </a:lt1>
      <a:dk2>
        <a:srgbClr val="465052"/>
      </a:dk2>
      <a:lt2>
        <a:srgbClr val="C3C2C2"/>
      </a:lt2>
      <a:accent1>
        <a:srgbClr val="00667F"/>
      </a:accent1>
      <a:accent2>
        <a:srgbClr val="00A6DE"/>
      </a:accent2>
      <a:accent3>
        <a:srgbClr val="007C66"/>
      </a:accent3>
      <a:accent4>
        <a:srgbClr val="DD7D28"/>
      </a:accent4>
      <a:accent5>
        <a:srgbClr val="79447B"/>
      </a:accent5>
      <a:accent6>
        <a:srgbClr val="009959"/>
      </a:accent6>
      <a:hlink>
        <a:srgbClr val="00667F"/>
      </a:hlink>
      <a:folHlink>
        <a:srgbClr val="0066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3_Office Theme">
  <a:themeElements>
    <a:clrScheme name="Custom 2">
      <a:dk1>
        <a:srgbClr val="000000"/>
      </a:dk1>
      <a:lt1>
        <a:sysClr val="window" lastClr="FFFFFF"/>
      </a:lt1>
      <a:dk2>
        <a:srgbClr val="465052"/>
      </a:dk2>
      <a:lt2>
        <a:srgbClr val="C3C2C2"/>
      </a:lt2>
      <a:accent1>
        <a:srgbClr val="00667F"/>
      </a:accent1>
      <a:accent2>
        <a:srgbClr val="00A6DE"/>
      </a:accent2>
      <a:accent3>
        <a:srgbClr val="007C66"/>
      </a:accent3>
      <a:accent4>
        <a:srgbClr val="DD7D28"/>
      </a:accent4>
      <a:accent5>
        <a:srgbClr val="79447B"/>
      </a:accent5>
      <a:accent6>
        <a:srgbClr val="009959"/>
      </a:accent6>
      <a:hlink>
        <a:srgbClr val="00667F"/>
      </a:hlink>
      <a:folHlink>
        <a:srgbClr val="00667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06950FF382AA1439FCEB2D697A28C7B" ma:contentTypeVersion="15" ma:contentTypeDescription="Create a new document." ma:contentTypeScope="" ma:versionID="967c9871b0373e6feae512ca4cb3cb29">
  <xsd:schema xmlns:xsd="http://www.w3.org/2001/XMLSchema" xmlns:xs="http://www.w3.org/2001/XMLSchema" xmlns:p="http://schemas.microsoft.com/office/2006/metadata/properties" xmlns:ns3="ca000b51-c985-446d-b0df-6d0d4a052946" xmlns:ns4="0b57fd5a-9a21-4f3e-a9bf-472106aaeaac" targetNamespace="http://schemas.microsoft.com/office/2006/metadata/properties" ma:root="true" ma:fieldsID="cebb992e2c7551880719c1f6a6d10c8b" ns3:_="" ns4:_="">
    <xsd:import namespace="ca000b51-c985-446d-b0df-6d0d4a052946"/>
    <xsd:import namespace="0b57fd5a-9a21-4f3e-a9bf-472106aaeaac"/>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Tags" minOccurs="0"/>
                <xsd:element ref="ns4:MediaServiceGenerationTime" minOccurs="0"/>
                <xsd:element ref="ns4:MediaServiceEventHashCode" minOccurs="0"/>
                <xsd:element ref="ns4:MediaServiceOCR" minOccurs="0"/>
                <xsd:element ref="ns4:MediaServiceAutoKeyPoints" minOccurs="0"/>
                <xsd:element ref="ns4:MediaServiceKeyPoints" minOccurs="0"/>
                <xsd:element ref="ns4:MediaServiceDateTaken"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000b51-c985-446d-b0df-6d0d4a0529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0b57fd5a-9a21-4f3e-a9bf-472106aaeaac"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haredContentType xmlns="Microsoft.SharePoint.Taxonomy.ContentTypeSync" SourceId="02f74cf1-ae9f-400d-bc52-3bcd3a9e177f" ContentTypeId="0x0101" PreviousValue="false"/>
</file>

<file path=customXml/item3.xml><?xml version="1.0" encoding="utf-8"?>
<p:properties xmlns:p="http://schemas.microsoft.com/office/2006/metadata/properties" xmlns:xsi="http://www.w3.org/2001/XMLSchema-instance" xmlns:pc="http://schemas.microsoft.com/office/infopath/2007/PartnerControls">
  <documentManagement>
    <SharedWithUsers xmlns="ca000b51-c985-446d-b0df-6d0d4a052946">
      <UserInfo>
        <DisplayName>André Ivarjord Røsbak</DisplayName>
        <AccountId>1923</AccountId>
        <AccountType/>
      </UserInfo>
      <UserInfo>
        <DisplayName>John Henry Henriksen</DisplayName>
        <AccountId>2074</AccountId>
        <AccountType/>
      </UserInfo>
      <UserInfo>
        <DisplayName>Stine Vardehaug</DisplayName>
        <AccountId>1886</AccountId>
        <AccountType/>
      </UserInfo>
      <UserInfo>
        <DisplayName>Greta Ueland Dalseth (Bouvet ASA)</DisplayName>
        <AccountId>2348</AccountId>
        <AccountType/>
      </UserInfo>
      <UserInfo>
        <DisplayName>Esmin Puskar</DisplayName>
        <AccountId>2352</AccountId>
        <AccountType/>
      </UserInfo>
      <UserInfo>
        <DisplayName>Arun Mantravadi</DisplayName>
        <AccountId>2353</AccountId>
        <AccountType/>
      </UserInfo>
      <UserInfo>
        <DisplayName>Elisabeth Brandeggen</DisplayName>
        <AccountId>2354</AccountId>
        <AccountType/>
      </UserInfo>
      <UserInfo>
        <DisplayName>Torgeir Hegerstrøm</DisplayName>
        <AccountId>2355</AccountId>
        <AccountType/>
      </UserInfo>
      <UserInfo>
        <DisplayName>Erik Sørhaug</DisplayName>
        <AccountId>2356</AccountId>
        <AccountType/>
      </UserInfo>
      <UserInfo>
        <DisplayName>Vinicius de Lacerda</DisplayName>
        <AccountId>2357</AccountId>
        <AccountType/>
      </UserInfo>
      <UserInfo>
        <DisplayName>Arne Gilje</DisplayName>
        <AccountId>2358</AccountId>
        <AccountType/>
      </UserInfo>
      <UserInfo>
        <DisplayName>Per Kristian Grønvik</DisplayName>
        <AccountId>2570</AccountId>
        <AccountType/>
      </UserInfo>
      <UserInfo>
        <DisplayName>Casper Paulsen Flæte</DisplayName>
        <AccountId>2614</AccountId>
        <AccountType/>
      </UserInfo>
      <UserInfo>
        <DisplayName>Olli-Petteri Hallikainen</DisplayName>
        <AccountId>2652</AccountId>
        <AccountType/>
      </UserInfo>
      <UserInfo>
        <DisplayName>Paul Doubleday</DisplayName>
        <AccountId>2669</AccountId>
        <AccountType/>
      </UserInfo>
      <UserInfo>
        <DisplayName>Fernanda Perusin Bueno</DisplayName>
        <AccountId>2678</AccountId>
        <AccountType/>
      </UserInfo>
      <UserInfo>
        <DisplayName>Stefan Meiforth Gulbrandsen</DisplayName>
        <AccountId>2694</AccountId>
        <AccountType/>
      </UserInfo>
      <UserInfo>
        <DisplayName>Renate Eneroth</DisplayName>
        <AccountId>2934</AccountId>
        <AccountType/>
      </UserInfo>
      <UserInfo>
        <DisplayName>Trine M. Øfeldt</DisplayName>
        <AccountId>3011</AccountId>
        <AccountType/>
      </UserInfo>
      <UserInfo>
        <DisplayName>Simon Davies</DisplayName>
        <AccountId>3073</AccountId>
        <AccountType/>
      </UserInfo>
      <UserInfo>
        <DisplayName>Anne Rossbach Hammer</DisplayName>
        <AccountId>2657</AccountId>
        <AccountType/>
      </UserInfo>
      <UserInfo>
        <DisplayName>Gisle Kvevik</DisplayName>
        <AccountId>3085</AccountId>
        <AccountType/>
      </UserInfo>
      <UserInfo>
        <DisplayName>Olav Landstad</DisplayName>
        <AccountId>1454</AccountId>
        <AccountType/>
      </UserInfo>
      <UserInfo>
        <DisplayName>Monica Hårde</DisplayName>
        <AccountId>3170</AccountId>
        <AccountType/>
      </UserInfo>
      <UserInfo>
        <DisplayName>Ninoska Nathalie Hernandez Medina</DisplayName>
        <AccountId>2421</AccountId>
        <AccountType/>
      </UserInfo>
      <UserInfo>
        <DisplayName>Øivind Berggraf</DisplayName>
        <AccountId>884</AccountId>
        <AccountType/>
      </UserInfo>
    </SharedWithUsers>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AB550E8-586C-4BD6-A344-D17CC80627B4}">
  <ds:schemaRefs>
    <ds:schemaRef ds:uri="0b57fd5a-9a21-4f3e-a9bf-472106aaeaac"/>
    <ds:schemaRef ds:uri="ca000b51-c985-446d-b0df-6d0d4a05294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318CE0D-9BC2-43ED-8F51-FD1471CF16DB}">
  <ds:schemaRefs>
    <ds:schemaRef ds:uri="Microsoft.SharePoint.Taxonomy.ContentTypeSync"/>
  </ds:schemaRefs>
</ds:datastoreItem>
</file>

<file path=customXml/itemProps3.xml><?xml version="1.0" encoding="utf-8"?>
<ds:datastoreItem xmlns:ds="http://schemas.openxmlformats.org/officeDocument/2006/customXml" ds:itemID="{1D137926-B0E0-436D-A763-43F92BC7528F}">
  <ds:schemaRefs>
    <ds:schemaRef ds:uri="http://purl.org/dc/elements/1.1/"/>
    <ds:schemaRef ds:uri="0b57fd5a-9a21-4f3e-a9bf-472106aaeaac"/>
    <ds:schemaRef ds:uri="http://purl.org/dc/dcmitype/"/>
    <ds:schemaRef ds:uri="http://schemas.microsoft.com/office/2006/documentManagement/types"/>
    <ds:schemaRef ds:uri="ca000b51-c985-446d-b0df-6d0d4a052946"/>
    <ds:schemaRef ds:uri="http://schemas.openxmlformats.org/package/2006/metadata/core-properties"/>
    <ds:schemaRef ds:uri="http://www.w3.org/XML/1998/namespace"/>
    <ds:schemaRef ds:uri="http://purl.org/dc/terms/"/>
    <ds:schemaRef ds:uri="http://schemas.microsoft.com/office/infopath/2007/PartnerControls"/>
    <ds:schemaRef ds:uri="http://schemas.microsoft.com/office/2006/metadata/properties"/>
  </ds:schemaRefs>
</ds:datastoreItem>
</file>

<file path=customXml/itemProps4.xml><?xml version="1.0" encoding="utf-8"?>
<ds:datastoreItem xmlns:ds="http://schemas.openxmlformats.org/officeDocument/2006/customXml" ds:itemID="{A90194FF-C2E8-4A85-9664-47D000E7A50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Equinor_PPT_Template</Template>
  <TotalTime>4369</TotalTime>
  <Words>974</Words>
  <Application>Microsoft Macintosh PowerPoint</Application>
  <PresentationFormat>Widescreen</PresentationFormat>
  <Paragraphs>379</Paragraphs>
  <Slides>59</Slides>
  <Notes>0</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59</vt:i4>
      </vt:variant>
    </vt:vector>
  </HeadingPairs>
  <TitlesOfParts>
    <vt:vector size="70" baseType="lpstr">
      <vt:lpstr>Stencil</vt:lpstr>
      <vt:lpstr>Helvetica Neue</vt:lpstr>
      <vt:lpstr>Arial Narrow</vt:lpstr>
      <vt:lpstr>Calibri</vt:lpstr>
      <vt:lpstr>Courier New</vt:lpstr>
      <vt:lpstr>Arial</vt:lpstr>
      <vt:lpstr>Equinor</vt:lpstr>
      <vt:lpstr>Equinor Medium</vt:lpstr>
      <vt:lpstr>1_Office-tema</vt:lpstr>
      <vt:lpstr>1_Office Theme</vt:lpstr>
      <vt:lpstr>3_Office Theme</vt:lpstr>
      <vt:lpstr>OSDU Concepts Demystifying OSDU</vt:lpstr>
      <vt:lpstr>Approach</vt:lpstr>
      <vt:lpstr>Rule of thumb for everything related to…</vt:lpstr>
      <vt:lpstr>What is an OSDU instance?</vt:lpstr>
      <vt:lpstr>OSDU Data Platform Software Components</vt:lpstr>
      <vt:lpstr>The code…</vt:lpstr>
      <vt:lpstr>Demo</vt:lpstr>
      <vt:lpstr>Cloud Agnostic</vt:lpstr>
      <vt:lpstr>OSDU Behind the scenes</vt:lpstr>
      <vt:lpstr>ADME</vt:lpstr>
      <vt:lpstr>How can I communicate with my OSDU?</vt:lpstr>
      <vt:lpstr>OSDU Data Platform Software Components</vt:lpstr>
      <vt:lpstr>APIs only! (for now…?)</vt:lpstr>
      <vt:lpstr>Where and how is my data stored?</vt:lpstr>
      <vt:lpstr>Two main storages</vt:lpstr>
      <vt:lpstr>Two main storages</vt:lpstr>
      <vt:lpstr>Two main storages</vt:lpstr>
      <vt:lpstr>Two main storages</vt:lpstr>
      <vt:lpstr>“…main storages…”?</vt:lpstr>
      <vt:lpstr>Two main storages</vt:lpstr>
      <vt:lpstr>DDMS optimized storage</vt:lpstr>
      <vt:lpstr>How to form records aka what is Well Known Schemas (WKS)</vt:lpstr>
      <vt:lpstr>Data structures</vt:lpstr>
      <vt:lpstr>Data structures</vt:lpstr>
      <vt:lpstr>OSDU Data Concepts (prev known as definitions)</vt:lpstr>
      <vt:lpstr>DEMO</vt:lpstr>
      <vt:lpstr>Rule of thumb for everything related to…</vt:lpstr>
      <vt:lpstr>Reference data is a bit special…</vt:lpstr>
      <vt:lpstr>OSDU Data Concepts (prev known as definitions)</vt:lpstr>
      <vt:lpstr>DEMO</vt:lpstr>
      <vt:lpstr>How to define own data structures aka Custom schemas</vt:lpstr>
      <vt:lpstr>Your schema in an OSDU wrapper</vt:lpstr>
      <vt:lpstr>Your schema in an OSDU wrapper</vt:lpstr>
      <vt:lpstr>To custom or not to custom…</vt:lpstr>
      <vt:lpstr>How do we control access?</vt:lpstr>
      <vt:lpstr>Entitlements 101</vt:lpstr>
      <vt:lpstr>My groups</vt:lpstr>
      <vt:lpstr>Entitlements</vt:lpstr>
      <vt:lpstr>Access to data</vt:lpstr>
      <vt:lpstr>Owners and members</vt:lpstr>
      <vt:lpstr>Things to consider</vt:lpstr>
      <vt:lpstr>To-Be</vt:lpstr>
      <vt:lpstr>The Legal Tag…</vt:lpstr>
      <vt:lpstr>Legal-tag</vt:lpstr>
      <vt:lpstr>Is it possible to do versioning?</vt:lpstr>
      <vt:lpstr>Versioning</vt:lpstr>
      <vt:lpstr>API-versioning</vt:lpstr>
      <vt:lpstr>Record-versioning</vt:lpstr>
      <vt:lpstr>When to…</vt:lpstr>
      <vt:lpstr>What about tracing lineage?</vt:lpstr>
      <vt:lpstr>Lineage</vt:lpstr>
      <vt:lpstr>How can I find my data?</vt:lpstr>
      <vt:lpstr>Indexer and search</vt:lpstr>
      <vt:lpstr>We got the tools, how do we ingest?</vt:lpstr>
      <vt:lpstr>Write data records</vt:lpstr>
      <vt:lpstr>How is it meant to be used?</vt:lpstr>
      <vt:lpstr>PowerPoint Presentation</vt:lpstr>
      <vt:lpstr>Rule of thumb for everything related to…</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Oivind Berggraf</dc:creator>
  <cp:lastModifiedBy>Jan Harald Hole Mortensen</cp:lastModifiedBy>
  <cp:revision>19</cp:revision>
  <cp:lastPrinted>2023-01-10T07:46:09Z</cp:lastPrinted>
  <dcterms:created xsi:type="dcterms:W3CDTF">2018-05-14T14:04:30Z</dcterms:created>
  <dcterms:modified xsi:type="dcterms:W3CDTF">2023-06-05T07:18:03Z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
    <vt:lpwstr>Internal</vt:lpwstr>
  </property>
  <property fmtid="{D5CDD505-2E9C-101B-9397-08002B2CF9AE}" pid="3" name="TemplateParallel2010">
    <vt:lpwstr/>
  </property>
  <property fmtid="{D5CDD505-2E9C-101B-9397-08002B2CF9AE}" pid="4" name="Templatecolor">
    <vt:lpwstr/>
  </property>
  <property fmtid="{D5CDD505-2E9C-101B-9397-08002B2CF9AE}" pid="5" name="filecustomeppt">
    <vt:lpwstr>True</vt:lpwstr>
  </property>
  <property fmtid="{D5CDD505-2E9C-101B-9397-08002B2CF9AE}" pid="6" name="Pres Date">
    <vt:lpwstr/>
  </property>
  <property fmtid="{D5CDD505-2E9C-101B-9397-08002B2CF9AE}" pid="7" name="ContentTypeId">
    <vt:lpwstr>0x010100406950FF382AA1439FCEB2D697A28C7B</vt:lpwstr>
  </property>
  <property fmtid="{D5CDD505-2E9C-101B-9397-08002B2CF9AE}" pid="8" name="EIMLegalEntity">
    <vt:lpwstr>1;#Equinor ASA|98c35a5d-62b8-4578-be3d-53b9f4deec1f</vt:lpwstr>
  </property>
  <property fmtid="{D5CDD505-2E9C-101B-9397-08002B2CF9AE}" pid="9" name="EIMStatus">
    <vt:lpwstr>2;#Draft|af4d3abd-d88d-48b7-8fea-db9baac9496f</vt:lpwstr>
  </property>
  <property fmtid="{D5CDD505-2E9C-101B-9397-08002B2CF9AE}" pid="10" name="EIMBusinessArea">
    <vt:lpwstr>5;#TECHNOLOGY DIGITAL ＆ INNOVATION (TDI)|90177810-19d5-40f0-8fda-8eb6a1357ee0</vt:lpwstr>
  </property>
  <property fmtid="{D5CDD505-2E9C-101B-9397-08002B2CF9AE}" pid="11" name="EIMCountry">
    <vt:lpwstr>6;#Norway|cd21f0fc-a0f3-48c6-8f36-ae1c60534e37</vt:lpwstr>
  </property>
  <property fmtid="{D5CDD505-2E9C-101B-9397-08002B2CF9AE}" pid="12" name="EIMSource">
    <vt:lpwstr>3;#Office 365|23cc2eaf-b88f-49bf-9aee-2309aadb8846</vt:lpwstr>
  </property>
  <property fmtid="{D5CDD505-2E9C-101B-9397-08002B2CF9AE}" pid="13" name="EIMSecurityClassification">
    <vt:lpwstr>26;#Open|7665b879-63a0-497a-a32e-f57a6d371b8b</vt:lpwstr>
  </property>
  <property fmtid="{D5CDD505-2E9C-101B-9397-08002B2CF9AE}" pid="14" name="EIMProcess">
    <vt:lpwstr>8;#Not Applicable|b6a69bb1-4da6-4b3a-bc7f-2752c0395156</vt:lpwstr>
  </property>
  <property fmtid="{D5CDD505-2E9C-101B-9397-08002B2CF9AE}" pid="15" name="EIMProcessArea">
    <vt:lpwstr>7;#Information technology (IT)|1815292c-3da4-43d8-a4d3-c68a2eac2a88</vt:lpwstr>
  </property>
  <property fmtid="{D5CDD505-2E9C-101B-9397-08002B2CF9AE}" pid="16" name="EIMInformationAsset">
    <vt:lpwstr>25;#Technology implementation and proving results, documentation|747a5c72-58ca-4001-86c6-755ea72b5a33</vt:lpwstr>
  </property>
</Properties>
</file>